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3" r:id="rId1"/>
  </p:sldMasterIdLst>
  <p:notesMasterIdLst>
    <p:notesMasterId r:id="rId23"/>
  </p:notesMasterIdLst>
  <p:sldIdLst>
    <p:sldId id="256" r:id="rId2"/>
    <p:sldId id="6713" r:id="rId3"/>
    <p:sldId id="6630" r:id="rId4"/>
    <p:sldId id="6711" r:id="rId5"/>
    <p:sldId id="6705" r:id="rId6"/>
    <p:sldId id="6706" r:id="rId7"/>
    <p:sldId id="6709" r:id="rId8"/>
    <p:sldId id="6707" r:id="rId9"/>
    <p:sldId id="6708" r:id="rId10"/>
    <p:sldId id="6710" r:id="rId11"/>
    <p:sldId id="6703" r:id="rId12"/>
    <p:sldId id="6714" r:id="rId13"/>
    <p:sldId id="6704" r:id="rId14"/>
    <p:sldId id="6712" r:id="rId15"/>
    <p:sldId id="6718" r:id="rId16"/>
    <p:sldId id="6715" r:id="rId17"/>
    <p:sldId id="6716" r:id="rId18"/>
    <p:sldId id="6720" r:id="rId19"/>
    <p:sldId id="6717" r:id="rId20"/>
    <p:sldId id="6719" r:id="rId21"/>
    <p:sldId id="262" r:id="rId22"/>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688"/>
    <p:restoredTop sz="94694"/>
  </p:normalViewPr>
  <p:slideViewPr>
    <p:cSldViewPr snapToGrid="0">
      <p:cViewPr>
        <p:scale>
          <a:sx n="147" d="100"/>
          <a:sy n="147" d="100"/>
        </p:scale>
        <p:origin x="1112" y="424"/>
      </p:cViewPr>
      <p:guideLst>
        <p:guide orient="horz" pos="1620"/>
        <p:guide pos="2880"/>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856539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518409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EDEBAE-3A55-555A-43B7-6E35CB89A32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64238EB-D789-36FB-85A7-FFDF24A66271}"/>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A8250FCA-CEEF-AF7E-AAEC-90A7D1245EAC}"/>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F08A8DC1-B70B-915F-8565-31E5388C64D7}"/>
              </a:ext>
            </a:extLst>
          </p:cNvPr>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770261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0C9319-9E2A-9BB2-64A5-C437BF385E9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040AED6-D018-8C8A-42DD-B305A4940EE8}"/>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3481F137-52FE-E510-484F-C4263E9FB926}"/>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204B5121-FC1D-5BCA-6499-71BADCE3D578}"/>
              </a:ext>
            </a:extLst>
          </p:cNvPr>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2901860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44149256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9.sv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_Title Slide">
  <p:cSld name="1_Title Slide">
    <p:spTree>
      <p:nvGrpSpPr>
        <p:cNvPr id="1" name="Shape 10"/>
        <p:cNvGrpSpPr/>
        <p:nvPr/>
      </p:nvGrpSpPr>
      <p:grpSpPr>
        <a:xfrm>
          <a:off x="0" y="0"/>
          <a:ext cx="0" cy="0"/>
          <a:chOff x="0" y="0"/>
          <a:chExt cx="0" cy="0"/>
        </a:xfrm>
      </p:grpSpPr>
      <p:pic>
        <p:nvPicPr>
          <p:cNvPr id="11" name="Google Shape;11;p2"/>
          <p:cNvPicPr preferRelativeResize="0"/>
          <p:nvPr/>
        </p:nvPicPr>
        <p:blipFill rotWithShape="1">
          <a:blip r:embed="rId2">
            <a:alphaModFix/>
          </a:blip>
          <a:srcRect/>
          <a:stretch/>
        </p:blipFill>
        <p:spPr>
          <a:xfrm>
            <a:off x="595" y="0"/>
            <a:ext cx="9142813" cy="5142832"/>
          </a:xfrm>
          <a:prstGeom prst="rect">
            <a:avLst/>
          </a:prstGeom>
          <a:noFill/>
          <a:ln>
            <a:noFill/>
          </a:ln>
        </p:spPr>
      </p:pic>
      <p:sp>
        <p:nvSpPr>
          <p:cNvPr id="12" name="Google Shape;12;p2"/>
          <p:cNvSpPr/>
          <p:nvPr/>
        </p:nvSpPr>
        <p:spPr>
          <a:xfrm>
            <a:off x="322915" y="1348402"/>
            <a:ext cx="9423716" cy="3199383"/>
          </a:xfrm>
          <a:custGeom>
            <a:avLst/>
            <a:gdLst/>
            <a:ahLst/>
            <a:cxnLst/>
            <a:rect l="l" t="t" r="r" b="b"/>
            <a:pathLst>
              <a:path w="25129909" h="8531688" extrusionOk="0">
                <a:moveTo>
                  <a:pt x="570174" y="0"/>
                </a:moveTo>
                <a:lnTo>
                  <a:pt x="15632987" y="0"/>
                </a:lnTo>
                <a:lnTo>
                  <a:pt x="15628709" y="84726"/>
                </a:lnTo>
                <a:cubicBezTo>
                  <a:pt x="15628709" y="1923455"/>
                  <a:pt x="17119293" y="3414040"/>
                  <a:pt x="18958023" y="3414040"/>
                </a:cubicBezTo>
                <a:cubicBezTo>
                  <a:pt x="20796753" y="3414040"/>
                  <a:pt x="22287337" y="1923455"/>
                  <a:pt x="22287337" y="84726"/>
                </a:cubicBezTo>
                <a:lnTo>
                  <a:pt x="22283059" y="0"/>
                </a:lnTo>
                <a:lnTo>
                  <a:pt x="24559737" y="0"/>
                </a:lnTo>
                <a:cubicBezTo>
                  <a:pt x="24874633" y="0"/>
                  <a:pt x="25129909" y="255275"/>
                  <a:pt x="25129909" y="570173"/>
                </a:cubicBezTo>
                <a:lnTo>
                  <a:pt x="25129909" y="7961515"/>
                </a:lnTo>
                <a:cubicBezTo>
                  <a:pt x="25129909" y="8276413"/>
                  <a:pt x="24874633" y="8531688"/>
                  <a:pt x="24559737" y="8531688"/>
                </a:cubicBezTo>
                <a:lnTo>
                  <a:pt x="570174" y="8531688"/>
                </a:lnTo>
                <a:cubicBezTo>
                  <a:pt x="255275" y="8531688"/>
                  <a:pt x="0" y="8276413"/>
                  <a:pt x="0" y="7961515"/>
                </a:cubicBezTo>
                <a:lnTo>
                  <a:pt x="0" y="570173"/>
                </a:lnTo>
                <a:cubicBezTo>
                  <a:pt x="0" y="255275"/>
                  <a:pt x="255275" y="0"/>
                  <a:pt x="570174" y="0"/>
                </a:cubicBezTo>
                <a:close/>
              </a:path>
            </a:pathLst>
          </a:custGeom>
          <a:solidFill>
            <a:schemeClr val="accent1">
              <a:alpha val="87058"/>
            </a:schemeClr>
          </a:solidFill>
          <a:ln>
            <a:noFill/>
          </a:ln>
        </p:spPr>
        <p:txBody>
          <a:bodyPr spcFirstLastPara="1" wrap="square" lIns="34275" tIns="17125" rIns="34275" bIns="17125" anchor="ctr" anchorCtr="0">
            <a:noAutofit/>
          </a:bodyPr>
          <a:lstStyle/>
          <a:p>
            <a:pPr marL="0" marR="0" lvl="0" indent="0" algn="ctr" rtl="0">
              <a:lnSpc>
                <a:spcPct val="100000"/>
              </a:lnSpc>
              <a:spcBef>
                <a:spcPts val="0"/>
              </a:spcBef>
              <a:spcAft>
                <a:spcPts val="0"/>
              </a:spcAft>
              <a:buClr>
                <a:srgbClr val="000000"/>
              </a:buClr>
              <a:buSzPts val="700"/>
              <a:buFont typeface="Arial"/>
              <a:buNone/>
            </a:pPr>
            <a:endParaRPr sz="700" b="1" i="0" u="none" strike="noStrike" cap="none">
              <a:solidFill>
                <a:schemeClr val="lt1"/>
              </a:solidFill>
              <a:latin typeface="Arial"/>
              <a:ea typeface="Arial"/>
              <a:cs typeface="Arial"/>
              <a:sym typeface="Arial"/>
            </a:endParaRPr>
          </a:p>
        </p:txBody>
      </p:sp>
      <p:sp>
        <p:nvSpPr>
          <p:cNvPr id="13" name="Google Shape;13;p2"/>
          <p:cNvSpPr txBox="1">
            <a:spLocks noGrp="1"/>
          </p:cNvSpPr>
          <p:nvPr>
            <p:ph type="ctrTitle"/>
          </p:nvPr>
        </p:nvSpPr>
        <p:spPr>
          <a:xfrm>
            <a:off x="635860" y="1576464"/>
            <a:ext cx="4606800" cy="1694700"/>
          </a:xfrm>
          <a:prstGeom prst="rect">
            <a:avLst/>
          </a:prstGeom>
          <a:noFill/>
          <a:ln>
            <a:noFill/>
          </a:ln>
        </p:spPr>
        <p:txBody>
          <a:bodyPr spcFirstLastPara="1" wrap="square" lIns="34275" tIns="17125" rIns="34275" bIns="17125" anchor="b" anchorCtr="0">
            <a:normAutofit/>
          </a:bodyPr>
          <a:lstStyle>
            <a:lvl1pPr lvl="0" algn="l">
              <a:lnSpc>
                <a:spcPct val="90000"/>
              </a:lnSpc>
              <a:spcBef>
                <a:spcPts val="0"/>
              </a:spcBef>
              <a:spcAft>
                <a:spcPts val="0"/>
              </a:spcAft>
              <a:buClr>
                <a:schemeClr val="lt1"/>
              </a:buClr>
              <a:buSzPts val="4500"/>
              <a:buFont typeface="Arial"/>
              <a:buNone/>
              <a:defRPr sz="4500" b="1">
                <a:solidFill>
                  <a:schemeClr val="lt1"/>
                </a:solidFill>
              </a:defRPr>
            </a:lvl1pPr>
            <a:lvl2pPr lvl="1" algn="l">
              <a:lnSpc>
                <a:spcPct val="100000"/>
              </a:lnSpc>
              <a:spcBef>
                <a:spcPts val="0"/>
              </a:spcBef>
              <a:spcAft>
                <a:spcPts val="0"/>
              </a:spcAft>
              <a:buSzPts val="500"/>
              <a:buNone/>
              <a:defRPr/>
            </a:lvl2pPr>
            <a:lvl3pPr lvl="2" algn="l">
              <a:lnSpc>
                <a:spcPct val="100000"/>
              </a:lnSpc>
              <a:spcBef>
                <a:spcPts val="0"/>
              </a:spcBef>
              <a:spcAft>
                <a:spcPts val="0"/>
              </a:spcAft>
              <a:buSzPts val="500"/>
              <a:buNone/>
              <a:defRPr/>
            </a:lvl3pPr>
            <a:lvl4pPr lvl="3" algn="l">
              <a:lnSpc>
                <a:spcPct val="100000"/>
              </a:lnSpc>
              <a:spcBef>
                <a:spcPts val="0"/>
              </a:spcBef>
              <a:spcAft>
                <a:spcPts val="0"/>
              </a:spcAft>
              <a:buSzPts val="500"/>
              <a:buNone/>
              <a:defRPr/>
            </a:lvl4pPr>
            <a:lvl5pPr lvl="4" algn="l">
              <a:lnSpc>
                <a:spcPct val="100000"/>
              </a:lnSpc>
              <a:spcBef>
                <a:spcPts val="0"/>
              </a:spcBef>
              <a:spcAft>
                <a:spcPts val="0"/>
              </a:spcAft>
              <a:buSzPts val="500"/>
              <a:buNone/>
              <a:defRPr/>
            </a:lvl5pPr>
            <a:lvl6pPr lvl="5" algn="l">
              <a:lnSpc>
                <a:spcPct val="100000"/>
              </a:lnSpc>
              <a:spcBef>
                <a:spcPts val="0"/>
              </a:spcBef>
              <a:spcAft>
                <a:spcPts val="0"/>
              </a:spcAft>
              <a:buSzPts val="500"/>
              <a:buNone/>
              <a:defRPr/>
            </a:lvl6pPr>
            <a:lvl7pPr lvl="6" algn="l">
              <a:lnSpc>
                <a:spcPct val="100000"/>
              </a:lnSpc>
              <a:spcBef>
                <a:spcPts val="0"/>
              </a:spcBef>
              <a:spcAft>
                <a:spcPts val="0"/>
              </a:spcAft>
              <a:buSzPts val="500"/>
              <a:buNone/>
              <a:defRPr/>
            </a:lvl7pPr>
            <a:lvl8pPr lvl="7" algn="l">
              <a:lnSpc>
                <a:spcPct val="100000"/>
              </a:lnSpc>
              <a:spcBef>
                <a:spcPts val="0"/>
              </a:spcBef>
              <a:spcAft>
                <a:spcPts val="0"/>
              </a:spcAft>
              <a:buSzPts val="500"/>
              <a:buNone/>
              <a:defRPr/>
            </a:lvl8pPr>
            <a:lvl9pPr lvl="8" algn="l">
              <a:lnSpc>
                <a:spcPct val="100000"/>
              </a:lnSpc>
              <a:spcBef>
                <a:spcPts val="0"/>
              </a:spcBef>
              <a:spcAft>
                <a:spcPts val="0"/>
              </a:spcAft>
              <a:buSzPts val="500"/>
              <a:buNone/>
              <a:defRPr/>
            </a:lvl9pPr>
          </a:lstStyle>
          <a:p>
            <a:endParaRPr/>
          </a:p>
        </p:txBody>
      </p:sp>
      <p:sp>
        <p:nvSpPr>
          <p:cNvPr id="14" name="Google Shape;14;p2"/>
          <p:cNvSpPr txBox="1">
            <a:spLocks noGrp="1"/>
          </p:cNvSpPr>
          <p:nvPr>
            <p:ph type="subTitle" idx="1"/>
          </p:nvPr>
        </p:nvSpPr>
        <p:spPr>
          <a:xfrm>
            <a:off x="635860" y="3490795"/>
            <a:ext cx="5378400" cy="866400"/>
          </a:xfrm>
          <a:prstGeom prst="rect">
            <a:avLst/>
          </a:prstGeom>
          <a:noFill/>
          <a:ln>
            <a:noFill/>
          </a:ln>
        </p:spPr>
        <p:txBody>
          <a:bodyPr spcFirstLastPara="1" wrap="square" lIns="34275" tIns="17125" rIns="34275" bIns="17125" anchor="t" anchorCtr="0">
            <a:normAutofit/>
          </a:bodyPr>
          <a:lstStyle>
            <a:lvl1pPr lvl="0" algn="l">
              <a:lnSpc>
                <a:spcPct val="90000"/>
              </a:lnSpc>
              <a:spcBef>
                <a:spcPts val="700"/>
              </a:spcBef>
              <a:spcAft>
                <a:spcPts val="0"/>
              </a:spcAft>
              <a:buClr>
                <a:schemeClr val="lt1"/>
              </a:buClr>
              <a:buSzPts val="1800"/>
              <a:buNone/>
              <a:defRPr sz="1800">
                <a:solidFill>
                  <a:schemeClr val="lt1"/>
                </a:solidFill>
              </a:defRPr>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300"/>
              <a:buNone/>
              <a:defRPr sz="13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a:endParaRPr/>
          </a:p>
        </p:txBody>
      </p:sp>
      <p:sp>
        <p:nvSpPr>
          <p:cNvPr id="15" name="Google Shape;15;p2"/>
          <p:cNvSpPr txBox="1">
            <a:spLocks noGrp="1"/>
          </p:cNvSpPr>
          <p:nvPr>
            <p:ph type="ftr" idx="11"/>
          </p:nvPr>
        </p:nvSpPr>
        <p:spPr>
          <a:xfrm>
            <a:off x="3028950" y="4767263"/>
            <a:ext cx="3086100" cy="273900"/>
          </a:xfrm>
          <a:prstGeom prst="rect">
            <a:avLst/>
          </a:prstGeom>
          <a:noFill/>
          <a:ln>
            <a:noFill/>
          </a:ln>
        </p:spPr>
        <p:txBody>
          <a:bodyPr spcFirstLastPara="1" wrap="square" lIns="34275" tIns="17125" rIns="34275" bIns="17125" anchor="ctr" anchorCtr="0">
            <a:noAutofit/>
          </a:bodyPr>
          <a:lstStyle>
            <a:lvl1pPr lvl="0" algn="ctr">
              <a:lnSpc>
                <a:spcPct val="100000"/>
              </a:lnSpc>
              <a:spcBef>
                <a:spcPts val="0"/>
              </a:spcBef>
              <a:spcAft>
                <a:spcPts val="0"/>
              </a:spcAft>
              <a:buSzPts val="500"/>
              <a:buNone/>
              <a:defRPr>
                <a:solidFill>
                  <a:schemeClr val="lt1"/>
                </a:solidFill>
              </a:defRPr>
            </a:lvl1pPr>
            <a:lvl2pPr lvl="1" algn="l">
              <a:lnSpc>
                <a:spcPct val="100000"/>
              </a:lnSpc>
              <a:spcBef>
                <a:spcPts val="0"/>
              </a:spcBef>
              <a:spcAft>
                <a:spcPts val="0"/>
              </a:spcAft>
              <a:buSzPts val="500"/>
              <a:buNone/>
              <a:defRPr/>
            </a:lvl2pPr>
            <a:lvl3pPr lvl="2" algn="l">
              <a:lnSpc>
                <a:spcPct val="100000"/>
              </a:lnSpc>
              <a:spcBef>
                <a:spcPts val="0"/>
              </a:spcBef>
              <a:spcAft>
                <a:spcPts val="0"/>
              </a:spcAft>
              <a:buSzPts val="500"/>
              <a:buNone/>
              <a:defRPr/>
            </a:lvl3pPr>
            <a:lvl4pPr lvl="3" algn="l">
              <a:lnSpc>
                <a:spcPct val="100000"/>
              </a:lnSpc>
              <a:spcBef>
                <a:spcPts val="0"/>
              </a:spcBef>
              <a:spcAft>
                <a:spcPts val="0"/>
              </a:spcAft>
              <a:buSzPts val="500"/>
              <a:buNone/>
              <a:defRPr/>
            </a:lvl4pPr>
            <a:lvl5pPr lvl="4" algn="l">
              <a:lnSpc>
                <a:spcPct val="100000"/>
              </a:lnSpc>
              <a:spcBef>
                <a:spcPts val="0"/>
              </a:spcBef>
              <a:spcAft>
                <a:spcPts val="0"/>
              </a:spcAft>
              <a:buSzPts val="500"/>
              <a:buNone/>
              <a:defRPr/>
            </a:lvl5pPr>
            <a:lvl6pPr lvl="5" algn="l">
              <a:lnSpc>
                <a:spcPct val="100000"/>
              </a:lnSpc>
              <a:spcBef>
                <a:spcPts val="0"/>
              </a:spcBef>
              <a:spcAft>
                <a:spcPts val="0"/>
              </a:spcAft>
              <a:buSzPts val="500"/>
              <a:buNone/>
              <a:defRPr/>
            </a:lvl6pPr>
            <a:lvl7pPr lvl="6" algn="l">
              <a:lnSpc>
                <a:spcPct val="100000"/>
              </a:lnSpc>
              <a:spcBef>
                <a:spcPts val="0"/>
              </a:spcBef>
              <a:spcAft>
                <a:spcPts val="0"/>
              </a:spcAft>
              <a:buSzPts val="500"/>
              <a:buNone/>
              <a:defRPr/>
            </a:lvl7pPr>
            <a:lvl8pPr lvl="7" algn="l">
              <a:lnSpc>
                <a:spcPct val="100000"/>
              </a:lnSpc>
              <a:spcBef>
                <a:spcPts val="0"/>
              </a:spcBef>
              <a:spcAft>
                <a:spcPts val="0"/>
              </a:spcAft>
              <a:buSzPts val="500"/>
              <a:buNone/>
              <a:defRPr/>
            </a:lvl8pPr>
            <a:lvl9pPr lvl="8" algn="l">
              <a:lnSpc>
                <a:spcPct val="100000"/>
              </a:lnSpc>
              <a:spcBef>
                <a:spcPts val="0"/>
              </a:spcBef>
              <a:spcAft>
                <a:spcPts val="0"/>
              </a:spcAft>
              <a:buSzPts val="500"/>
              <a:buNone/>
              <a:defRPr/>
            </a:lvl9pPr>
          </a:lstStyle>
          <a:p>
            <a:endParaRPr/>
          </a:p>
        </p:txBody>
      </p:sp>
      <p:sp>
        <p:nvSpPr>
          <p:cNvPr id="16" name="Google Shape;16;p2"/>
          <p:cNvSpPr txBox="1">
            <a:spLocks noGrp="1"/>
          </p:cNvSpPr>
          <p:nvPr>
            <p:ph type="sldNum" idx="12"/>
          </p:nvPr>
        </p:nvSpPr>
        <p:spPr>
          <a:xfrm>
            <a:off x="6457950" y="4767263"/>
            <a:ext cx="2057400" cy="273900"/>
          </a:xfrm>
          <a:prstGeom prst="rect">
            <a:avLst/>
          </a:prstGeom>
          <a:noFill/>
          <a:ln>
            <a:noFill/>
          </a:ln>
        </p:spPr>
        <p:txBody>
          <a:bodyPr spcFirstLastPara="1" wrap="square" lIns="34275" tIns="17125" rIns="34275" bIns="1712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pic>
        <p:nvPicPr>
          <p:cNvPr id="17" name="Google Shape;17;p2"/>
          <p:cNvPicPr preferRelativeResize="0"/>
          <p:nvPr/>
        </p:nvPicPr>
        <p:blipFill rotWithShape="1">
          <a:blip r:embed="rId3">
            <a:alphaModFix/>
          </a:blip>
          <a:srcRect/>
          <a:stretch/>
        </p:blipFill>
        <p:spPr>
          <a:xfrm>
            <a:off x="6451327" y="342520"/>
            <a:ext cx="1959841" cy="2031296"/>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03"/>
        <p:cNvGrpSpPr/>
        <p:nvPr/>
      </p:nvGrpSpPr>
      <p:grpSpPr>
        <a:xfrm>
          <a:off x="0" y="0"/>
          <a:ext cx="0" cy="0"/>
          <a:chOff x="0" y="0"/>
          <a:chExt cx="0" cy="0"/>
        </a:xfrm>
      </p:grpSpPr>
      <p:sp>
        <p:nvSpPr>
          <p:cNvPr id="104" name="Google Shape;104;p16"/>
          <p:cNvSpPr txBox="1">
            <a:spLocks noGrp="1"/>
          </p:cNvSpPr>
          <p:nvPr>
            <p:ph type="ctrTitle"/>
          </p:nvPr>
        </p:nvSpPr>
        <p:spPr>
          <a:xfrm>
            <a:off x="311708" y="744575"/>
            <a:ext cx="8520600" cy="2052600"/>
          </a:xfrm>
          <a:prstGeom prst="rect">
            <a:avLst/>
          </a:prstGeom>
        </p:spPr>
        <p:txBody>
          <a:bodyPr spcFirstLastPara="1" wrap="square" lIns="34275" tIns="17125" rIns="34275" bIns="17125" anchor="b" anchorCtr="0">
            <a:norm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05" name="Google Shape;105;p16"/>
          <p:cNvSpPr txBox="1">
            <a:spLocks noGrp="1"/>
          </p:cNvSpPr>
          <p:nvPr>
            <p:ph type="subTitle" idx="1"/>
          </p:nvPr>
        </p:nvSpPr>
        <p:spPr>
          <a:xfrm>
            <a:off x="311700" y="2834125"/>
            <a:ext cx="8520600" cy="792600"/>
          </a:xfrm>
          <a:prstGeom prst="rect">
            <a:avLst/>
          </a:prstGeom>
        </p:spPr>
        <p:txBody>
          <a:bodyPr spcFirstLastPara="1" wrap="square" lIns="34275" tIns="17125" rIns="34275" bIns="17125" anchor="t" anchorCtr="0">
            <a:normAutofit/>
          </a:bodyPr>
          <a:lstStyle>
            <a:lvl1pPr lvl="0" algn="ctr" rtl="0">
              <a:lnSpc>
                <a:spcPct val="100000"/>
              </a:lnSpc>
              <a:spcBef>
                <a:spcPts val="700"/>
              </a:spcBef>
              <a:spcAft>
                <a:spcPts val="0"/>
              </a:spcAft>
              <a:buSzPts val="2800"/>
              <a:buNone/>
              <a:defRPr sz="2800"/>
            </a:lvl1pPr>
            <a:lvl2pPr lvl="1" algn="ctr" rtl="0">
              <a:lnSpc>
                <a:spcPct val="100000"/>
              </a:lnSpc>
              <a:spcBef>
                <a:spcPts val="400"/>
              </a:spcBef>
              <a:spcAft>
                <a:spcPts val="0"/>
              </a:spcAft>
              <a:buSzPts val="2800"/>
              <a:buNone/>
              <a:defRPr sz="2800"/>
            </a:lvl2pPr>
            <a:lvl3pPr lvl="2" algn="ctr" rtl="0">
              <a:lnSpc>
                <a:spcPct val="100000"/>
              </a:lnSpc>
              <a:spcBef>
                <a:spcPts val="400"/>
              </a:spcBef>
              <a:spcAft>
                <a:spcPts val="0"/>
              </a:spcAft>
              <a:buSzPts val="2800"/>
              <a:buNone/>
              <a:defRPr sz="2800"/>
            </a:lvl3pPr>
            <a:lvl4pPr lvl="3" algn="ctr" rtl="0">
              <a:lnSpc>
                <a:spcPct val="100000"/>
              </a:lnSpc>
              <a:spcBef>
                <a:spcPts val="400"/>
              </a:spcBef>
              <a:spcAft>
                <a:spcPts val="0"/>
              </a:spcAft>
              <a:buSzPts val="2800"/>
              <a:buNone/>
              <a:defRPr sz="2800"/>
            </a:lvl4pPr>
            <a:lvl5pPr lvl="4" algn="ctr" rtl="0">
              <a:lnSpc>
                <a:spcPct val="100000"/>
              </a:lnSpc>
              <a:spcBef>
                <a:spcPts val="400"/>
              </a:spcBef>
              <a:spcAft>
                <a:spcPts val="0"/>
              </a:spcAft>
              <a:buSzPts val="2800"/>
              <a:buNone/>
              <a:defRPr sz="2800"/>
            </a:lvl5pPr>
            <a:lvl6pPr lvl="5" algn="ctr" rtl="0">
              <a:lnSpc>
                <a:spcPct val="100000"/>
              </a:lnSpc>
              <a:spcBef>
                <a:spcPts val="400"/>
              </a:spcBef>
              <a:spcAft>
                <a:spcPts val="0"/>
              </a:spcAft>
              <a:buSzPts val="2800"/>
              <a:buNone/>
              <a:defRPr sz="2800"/>
            </a:lvl6pPr>
            <a:lvl7pPr lvl="6" algn="ctr" rtl="0">
              <a:lnSpc>
                <a:spcPct val="100000"/>
              </a:lnSpc>
              <a:spcBef>
                <a:spcPts val="400"/>
              </a:spcBef>
              <a:spcAft>
                <a:spcPts val="0"/>
              </a:spcAft>
              <a:buSzPts val="2800"/>
              <a:buNone/>
              <a:defRPr sz="2800"/>
            </a:lvl7pPr>
            <a:lvl8pPr lvl="7" algn="ctr" rtl="0">
              <a:lnSpc>
                <a:spcPct val="100000"/>
              </a:lnSpc>
              <a:spcBef>
                <a:spcPts val="400"/>
              </a:spcBef>
              <a:spcAft>
                <a:spcPts val="0"/>
              </a:spcAft>
              <a:buSzPts val="2800"/>
              <a:buNone/>
              <a:defRPr sz="2800"/>
            </a:lvl8pPr>
            <a:lvl9pPr lvl="8" algn="ctr" rtl="0">
              <a:lnSpc>
                <a:spcPct val="100000"/>
              </a:lnSpc>
              <a:spcBef>
                <a:spcPts val="400"/>
              </a:spcBef>
              <a:spcAft>
                <a:spcPts val="0"/>
              </a:spcAft>
              <a:buSzPts val="2800"/>
              <a:buNone/>
              <a:defRPr sz="2800"/>
            </a:lvl9pPr>
          </a:lstStyle>
          <a:p>
            <a:endParaRPr/>
          </a:p>
        </p:txBody>
      </p:sp>
      <p:sp>
        <p:nvSpPr>
          <p:cNvPr id="106" name="Google Shape;106;p16"/>
          <p:cNvSpPr txBox="1">
            <a:spLocks noGrp="1"/>
          </p:cNvSpPr>
          <p:nvPr>
            <p:ph type="sldNum" idx="12"/>
          </p:nvPr>
        </p:nvSpPr>
        <p:spPr>
          <a:xfrm>
            <a:off x="8472458" y="4663217"/>
            <a:ext cx="548700" cy="393600"/>
          </a:xfrm>
          <a:prstGeom prst="rect">
            <a:avLst/>
          </a:prstGeom>
        </p:spPr>
        <p:txBody>
          <a:bodyPr spcFirstLastPara="1" wrap="square" lIns="34275" tIns="17125" rIns="34275" bIns="171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1_Title and Content">
  <p:cSld name="1_Title and Content">
    <p:spTree>
      <p:nvGrpSpPr>
        <p:cNvPr id="1" name="Shape 25"/>
        <p:cNvGrpSpPr/>
        <p:nvPr/>
      </p:nvGrpSpPr>
      <p:grpSpPr>
        <a:xfrm>
          <a:off x="0" y="0"/>
          <a:ext cx="0" cy="0"/>
          <a:chOff x="0" y="0"/>
          <a:chExt cx="0" cy="0"/>
        </a:xfrm>
      </p:grpSpPr>
      <p:pic>
        <p:nvPicPr>
          <p:cNvPr id="26" name="Google Shape;26;p3"/>
          <p:cNvPicPr preferRelativeResize="0"/>
          <p:nvPr/>
        </p:nvPicPr>
        <p:blipFill>
          <a:blip r:embed="rId2"/>
          <a:srcRect/>
          <a:stretch/>
        </p:blipFill>
        <p:spPr>
          <a:xfrm>
            <a:off x="595" y="0"/>
            <a:ext cx="9142810" cy="5143500"/>
          </a:xfrm>
          <a:prstGeom prst="rect">
            <a:avLst/>
          </a:prstGeom>
          <a:noFill/>
          <a:ln>
            <a:noFill/>
          </a:ln>
        </p:spPr>
      </p:pic>
      <p:sp>
        <p:nvSpPr>
          <p:cNvPr id="28" name="Google Shape;28;p3"/>
          <p:cNvSpPr txBox="1">
            <a:spLocks noGrp="1"/>
          </p:cNvSpPr>
          <p:nvPr>
            <p:ph type="title"/>
          </p:nvPr>
        </p:nvSpPr>
        <p:spPr>
          <a:xfrm>
            <a:off x="2798572" y="273844"/>
            <a:ext cx="6144834" cy="99417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accent1"/>
              </a:buClr>
              <a:buSzPts val="1800"/>
              <a:buNone/>
              <a:defRPr>
                <a:latin typeface="+mj-lt"/>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US"/>
              <a:t>Click to edit Master title style</a:t>
            </a:r>
            <a:endParaRPr/>
          </a:p>
        </p:txBody>
      </p:sp>
      <p:sp>
        <p:nvSpPr>
          <p:cNvPr id="29" name="Google Shape;29;p3"/>
          <p:cNvSpPr txBox="1">
            <a:spLocks noGrp="1"/>
          </p:cNvSpPr>
          <p:nvPr>
            <p:ph type="body" idx="1"/>
          </p:nvPr>
        </p:nvSpPr>
        <p:spPr>
          <a:xfrm>
            <a:off x="2798572" y="1369218"/>
            <a:ext cx="6144834" cy="3263504"/>
          </a:xfrm>
          <a:prstGeom prst="rect">
            <a:avLst/>
          </a:prstGeom>
          <a:noFill/>
          <a:ln>
            <a:noFill/>
          </a:ln>
        </p:spPr>
        <p:txBody>
          <a:bodyPr spcFirstLastPara="1" wrap="square" lIns="91425" tIns="45700" rIns="91425" bIns="45700" anchor="t" anchorCtr="0">
            <a:normAutofit/>
          </a:bodyPr>
          <a:lstStyle>
            <a:lvl1pPr marL="171450" lvl="0" indent="-128588" algn="l">
              <a:lnSpc>
                <a:spcPct val="110000"/>
              </a:lnSpc>
              <a:spcBef>
                <a:spcPts val="750"/>
              </a:spcBef>
              <a:spcAft>
                <a:spcPts val="0"/>
              </a:spcAft>
              <a:buClr>
                <a:schemeClr val="dk1"/>
              </a:buClr>
              <a:buSzPts val="1800"/>
              <a:buChar char="•"/>
              <a:defRPr>
                <a:latin typeface="+mn-lt"/>
              </a:defRPr>
            </a:lvl1pPr>
            <a:lvl2pPr marL="342900" lvl="1" indent="-128588" algn="l">
              <a:lnSpc>
                <a:spcPct val="90000"/>
              </a:lnSpc>
              <a:spcBef>
                <a:spcPts val="375"/>
              </a:spcBef>
              <a:spcAft>
                <a:spcPts val="0"/>
              </a:spcAft>
              <a:buClr>
                <a:schemeClr val="dk1"/>
              </a:buClr>
              <a:buSzPts val="1800"/>
              <a:buChar char="•"/>
              <a:defRPr/>
            </a:lvl2pPr>
            <a:lvl3pPr marL="514350" lvl="2" indent="-128588" algn="l">
              <a:lnSpc>
                <a:spcPct val="90000"/>
              </a:lnSpc>
              <a:spcBef>
                <a:spcPts val="375"/>
              </a:spcBef>
              <a:spcAft>
                <a:spcPts val="0"/>
              </a:spcAft>
              <a:buClr>
                <a:schemeClr val="dk1"/>
              </a:buClr>
              <a:buSzPts val="1800"/>
              <a:buChar char="•"/>
              <a:defRPr/>
            </a:lvl3pPr>
            <a:lvl4pPr marL="685800" lvl="3" indent="-128588" algn="l">
              <a:lnSpc>
                <a:spcPct val="90000"/>
              </a:lnSpc>
              <a:spcBef>
                <a:spcPts val="375"/>
              </a:spcBef>
              <a:spcAft>
                <a:spcPts val="0"/>
              </a:spcAft>
              <a:buClr>
                <a:schemeClr val="dk1"/>
              </a:buClr>
              <a:buSzPts val="1800"/>
              <a:buChar char="•"/>
              <a:defRPr/>
            </a:lvl4pPr>
            <a:lvl5pPr marL="857250" lvl="4" indent="-128588" algn="l">
              <a:lnSpc>
                <a:spcPct val="90000"/>
              </a:lnSpc>
              <a:spcBef>
                <a:spcPts val="375"/>
              </a:spcBef>
              <a:spcAft>
                <a:spcPts val="0"/>
              </a:spcAft>
              <a:buClr>
                <a:schemeClr val="dk1"/>
              </a:buClr>
              <a:buSzPts val="1800"/>
              <a:buChar char="•"/>
              <a:defRPr/>
            </a:lvl5pPr>
            <a:lvl6pPr marL="1028700" lvl="5" indent="-128588" algn="l">
              <a:lnSpc>
                <a:spcPct val="90000"/>
              </a:lnSpc>
              <a:spcBef>
                <a:spcPts val="375"/>
              </a:spcBef>
              <a:spcAft>
                <a:spcPts val="0"/>
              </a:spcAft>
              <a:buClr>
                <a:schemeClr val="dk1"/>
              </a:buClr>
              <a:buSzPts val="1800"/>
              <a:buChar char="•"/>
              <a:defRPr/>
            </a:lvl6pPr>
            <a:lvl7pPr marL="1200150" lvl="6" indent="-128588" algn="l">
              <a:lnSpc>
                <a:spcPct val="90000"/>
              </a:lnSpc>
              <a:spcBef>
                <a:spcPts val="375"/>
              </a:spcBef>
              <a:spcAft>
                <a:spcPts val="0"/>
              </a:spcAft>
              <a:buClr>
                <a:schemeClr val="dk1"/>
              </a:buClr>
              <a:buSzPts val="1800"/>
              <a:buChar char="•"/>
              <a:defRPr/>
            </a:lvl7pPr>
            <a:lvl8pPr marL="1371600" lvl="7" indent="-128588" algn="l">
              <a:lnSpc>
                <a:spcPct val="90000"/>
              </a:lnSpc>
              <a:spcBef>
                <a:spcPts val="375"/>
              </a:spcBef>
              <a:spcAft>
                <a:spcPts val="0"/>
              </a:spcAft>
              <a:buClr>
                <a:schemeClr val="dk1"/>
              </a:buClr>
              <a:buSzPts val="1800"/>
              <a:buChar char="•"/>
              <a:defRPr/>
            </a:lvl8pPr>
            <a:lvl9pPr marL="1543050" lvl="8" indent="-128588" algn="l">
              <a:lnSpc>
                <a:spcPct val="90000"/>
              </a:lnSpc>
              <a:spcBef>
                <a:spcPts val="375"/>
              </a:spcBef>
              <a:spcAft>
                <a:spcPts val="0"/>
              </a:spcAft>
              <a:buClr>
                <a:schemeClr val="dk1"/>
              </a:buClr>
              <a:buSzPts val="1800"/>
              <a:buChar char="•"/>
              <a:defRPr/>
            </a:lvl9pPr>
          </a:lstStyle>
          <a:p>
            <a:pPr lvl="0"/>
            <a:r>
              <a:rPr lang="en-US"/>
              <a:t>Click to edit Master text styles</a:t>
            </a:r>
          </a:p>
        </p:txBody>
      </p:sp>
      <p:sp>
        <p:nvSpPr>
          <p:cNvPr id="30" name="Google Shape;30;p3"/>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lang="en-GB"/>
          </a:p>
        </p:txBody>
      </p:sp>
      <p:sp>
        <p:nvSpPr>
          <p:cNvPr id="31" name="Google Shape;31;p3"/>
          <p:cNvSpPr txBox="1">
            <a:spLocks noGrp="1"/>
          </p:cNvSpPr>
          <p:nvPr>
            <p:ph type="sldNum" idx="12"/>
          </p:nvPr>
        </p:nvSpPr>
        <p:spPr>
          <a:xfrm>
            <a:off x="6886006" y="4767263"/>
            <a:ext cx="20574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2400"/>
              <a:buFont typeface="Arial"/>
              <a:buNone/>
              <a:defRPr sz="900" b="0" i="0" u="none" strike="noStrike" cap="none">
                <a:solidFill>
                  <a:srgbClr val="005A83"/>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2400"/>
              <a:buFont typeface="Arial"/>
              <a:buNone/>
              <a:defRPr sz="900" b="0" i="0" u="none" strike="noStrike" cap="none">
                <a:solidFill>
                  <a:srgbClr val="005A83"/>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2400"/>
              <a:buFont typeface="Arial"/>
              <a:buNone/>
              <a:defRPr sz="900" b="0" i="0" u="none" strike="noStrike" cap="none">
                <a:solidFill>
                  <a:srgbClr val="005A83"/>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2400"/>
              <a:buFont typeface="Arial"/>
              <a:buNone/>
              <a:defRPr sz="900" b="0" i="0" u="none" strike="noStrike" cap="none">
                <a:solidFill>
                  <a:srgbClr val="005A83"/>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2400"/>
              <a:buFont typeface="Arial"/>
              <a:buNone/>
              <a:defRPr sz="900" b="0" i="0" u="none" strike="noStrike" cap="none">
                <a:solidFill>
                  <a:srgbClr val="005A83"/>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2400"/>
              <a:buFont typeface="Arial"/>
              <a:buNone/>
              <a:defRPr sz="900" b="0" i="0" u="none" strike="noStrike" cap="none">
                <a:solidFill>
                  <a:srgbClr val="005A83"/>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2400"/>
              <a:buFont typeface="Arial"/>
              <a:buNone/>
              <a:defRPr sz="900" b="0" i="0" u="none" strike="noStrike" cap="none">
                <a:solidFill>
                  <a:srgbClr val="005A83"/>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2400"/>
              <a:buFont typeface="Arial"/>
              <a:buNone/>
              <a:defRPr sz="900" b="0" i="0" u="none" strike="noStrike" cap="none">
                <a:solidFill>
                  <a:srgbClr val="005A83"/>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2400"/>
              <a:buFont typeface="Arial"/>
              <a:buNone/>
              <a:defRPr sz="900" b="0" i="0" u="none" strike="noStrike" cap="none">
                <a:solidFill>
                  <a:srgbClr val="005A83"/>
                </a:solidFill>
                <a:latin typeface="Arial"/>
                <a:ea typeface="Arial"/>
                <a:cs typeface="Arial"/>
                <a:sym typeface="Arial"/>
              </a:defRPr>
            </a:lvl9pPr>
          </a:lstStyle>
          <a:p>
            <a:fld id="{00000000-1234-1234-1234-123412341234}" type="slidenum">
              <a:rPr lang="en-US" smtClean="0"/>
              <a:pPr/>
              <a:t>‹#›</a:t>
            </a:fld>
            <a:endParaRPr lang="en-US"/>
          </a:p>
        </p:txBody>
      </p:sp>
      <p:pic>
        <p:nvPicPr>
          <p:cNvPr id="32" name="Google Shape;32;p3"/>
          <p:cNvPicPr preferRelativeResize="0"/>
          <p:nvPr/>
        </p:nvPicPr>
        <p:blipFill>
          <a:blip r:embed="rId3" cstate="screen">
            <a:extLst>
              <a:ext uri="{28A0092B-C50C-407E-A947-70E740481C1C}">
                <a14:useLocalDpi xmlns:a14="http://schemas.microsoft.com/office/drawing/2010/main"/>
              </a:ext>
            </a:extLst>
          </a:blip>
          <a:srcRect/>
          <a:stretch/>
        </p:blipFill>
        <p:spPr>
          <a:xfrm>
            <a:off x="343953" y="4733410"/>
            <a:ext cx="1073301" cy="341549"/>
          </a:xfrm>
          <a:prstGeom prst="rect">
            <a:avLst/>
          </a:prstGeom>
          <a:noFill/>
          <a:ln>
            <a:noFill/>
          </a:ln>
        </p:spPr>
      </p:pic>
      <p:sp>
        <p:nvSpPr>
          <p:cNvPr id="3" name="Picture Placeholder 2">
            <a:extLst>
              <a:ext uri="{FF2B5EF4-FFF2-40B4-BE49-F238E27FC236}">
                <a16:creationId xmlns:a16="http://schemas.microsoft.com/office/drawing/2014/main" id="{6E162FF5-B00D-D2B0-B3D4-D2C9E11A571D}"/>
              </a:ext>
            </a:extLst>
          </p:cNvPr>
          <p:cNvSpPr>
            <a:spLocks noGrp="1"/>
          </p:cNvSpPr>
          <p:nvPr>
            <p:ph type="pic" sz="quarter" idx="13"/>
          </p:nvPr>
        </p:nvSpPr>
        <p:spPr>
          <a:xfrm>
            <a:off x="200594" y="1369219"/>
            <a:ext cx="2433321" cy="2434050"/>
          </a:xfrm>
          <a:prstGeom prst="ellipse">
            <a:avLst/>
          </a:prstGeom>
          <a:solidFill>
            <a:schemeClr val="bg1"/>
          </a:solidFill>
          <a:ln w="152400">
            <a:gradFill>
              <a:gsLst>
                <a:gs pos="0">
                  <a:schemeClr val="accent2"/>
                </a:gs>
                <a:gs pos="100000">
                  <a:schemeClr val="accent4"/>
                </a:gs>
              </a:gsLst>
              <a:lin ang="19200000" scaled="0"/>
            </a:gradFill>
          </a:ln>
          <a:effectLst>
            <a:outerShdw blurRad="381000" dist="127000" dir="5400000" algn="t" rotWithShape="0">
              <a:schemeClr val="accent2">
                <a:alpha val="29788"/>
              </a:schemeClr>
            </a:outerShdw>
          </a:effectLst>
        </p:spPr>
        <p:txBody>
          <a:bodyPr/>
          <a:lstStyle/>
          <a:p>
            <a:r>
              <a:rPr lang="en-US"/>
              <a:t>Click icon to add picture</a:t>
            </a:r>
            <a:endParaRPr lang="en-RO"/>
          </a:p>
        </p:txBody>
      </p:sp>
    </p:spTree>
    <p:extLst>
      <p:ext uri="{BB962C8B-B14F-4D97-AF65-F5344CB8AC3E}">
        <p14:creationId xmlns:p14="http://schemas.microsoft.com/office/powerpoint/2010/main" val="700328214"/>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2D33483-5DC1-4919-B94C-777794C8A760}"/>
              </a:ext>
            </a:extLst>
          </p:cNvPr>
          <p:cNvPicPr>
            <a:picLocks noChangeAspect="1"/>
          </p:cNvPicPr>
          <p:nvPr/>
        </p:nvPicPr>
        <p:blipFill>
          <a:blip r:embed="rId2">
            <a:alphaModFix/>
          </a:blip>
          <a:srcRect/>
          <a:stretch/>
        </p:blipFill>
        <p:spPr>
          <a:xfrm>
            <a:off x="0" y="-3285"/>
            <a:ext cx="9142810" cy="5143500"/>
          </a:xfrm>
          <a:prstGeom prst="rect">
            <a:avLst/>
          </a:prstGeom>
        </p:spPr>
      </p:pic>
      <p:sp>
        <p:nvSpPr>
          <p:cNvPr id="4" name="Rectangle 3">
            <a:extLst>
              <a:ext uri="{FF2B5EF4-FFF2-40B4-BE49-F238E27FC236}">
                <a16:creationId xmlns:a16="http://schemas.microsoft.com/office/drawing/2014/main" id="{DE779818-F140-9546-B82F-B1DC522CC4CB}"/>
              </a:ext>
            </a:extLst>
          </p:cNvPr>
          <p:cNvSpPr/>
          <p:nvPr/>
        </p:nvSpPr>
        <p:spPr>
          <a:xfrm>
            <a:off x="0" y="211577"/>
            <a:ext cx="9144000" cy="2050104"/>
          </a:xfrm>
          <a:prstGeom prst="rect">
            <a:avLst/>
          </a:prstGeom>
          <a:solidFill>
            <a:schemeClr val="bg1">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5"/>
          </a:p>
        </p:txBody>
      </p:sp>
      <p:sp>
        <p:nvSpPr>
          <p:cNvPr id="2" name="Title 1"/>
          <p:cNvSpPr>
            <a:spLocks noGrp="1"/>
          </p:cNvSpPr>
          <p:nvPr>
            <p:ph type="title"/>
          </p:nvPr>
        </p:nvSpPr>
        <p:spPr>
          <a:xfrm>
            <a:off x="343680" y="269258"/>
            <a:ext cx="7886700" cy="994172"/>
          </a:xfrm>
        </p:spPr>
        <p:txBody>
          <a:bodyPr/>
          <a:lstStyle>
            <a:lvl1pPr>
              <a:defRPr>
                <a:solidFill>
                  <a:srgbClr val="0070C0"/>
                </a:solidFill>
              </a:defRPr>
            </a:lvl1pPr>
          </a:lstStyle>
          <a:p>
            <a:r>
              <a:rPr lang="en-US"/>
              <a:t>Click to edit Master title style</a:t>
            </a:r>
          </a:p>
        </p:txBody>
      </p:sp>
      <p:sp>
        <p:nvSpPr>
          <p:cNvPr id="3" name="Content Placeholder 2"/>
          <p:cNvSpPr>
            <a:spLocks noGrp="1"/>
          </p:cNvSpPr>
          <p:nvPr>
            <p:ph idx="1"/>
          </p:nvPr>
        </p:nvSpPr>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a:xfrm>
            <a:off x="6831974" y="4805067"/>
            <a:ext cx="2057400" cy="273844"/>
          </a:xfrm>
        </p:spPr>
        <p:txBody>
          <a:bodyPr/>
          <a:lstStyle/>
          <a:p>
            <a:fld id="{00000000-1234-1234-1234-123412341234}" type="slidenum">
              <a:rPr lang="en-US" smtClean="0"/>
              <a:pPr/>
              <a:t>‹#›</a:t>
            </a:fld>
            <a:endParaRPr lang="en-US"/>
          </a:p>
        </p:txBody>
      </p:sp>
      <p:pic>
        <p:nvPicPr>
          <p:cNvPr id="8" name="Graphic 7">
            <a:extLst>
              <a:ext uri="{FF2B5EF4-FFF2-40B4-BE49-F238E27FC236}">
                <a16:creationId xmlns:a16="http://schemas.microsoft.com/office/drawing/2014/main" id="{B44CB57B-FDB9-DD49-A397-36CE873A547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63902" y="4783956"/>
            <a:ext cx="894162" cy="284543"/>
          </a:xfrm>
          <a:prstGeom prst="rect">
            <a:avLst/>
          </a:prstGeom>
        </p:spPr>
      </p:pic>
    </p:spTree>
    <p:extLst>
      <p:ext uri="{BB962C8B-B14F-4D97-AF65-F5344CB8AC3E}">
        <p14:creationId xmlns:p14="http://schemas.microsoft.com/office/powerpoint/2010/main" val="2458349471"/>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_Section Header" type="secHead">
  <p:cSld name="SECTION_HEADER">
    <p:spTree>
      <p:nvGrpSpPr>
        <p:cNvPr id="1" name="Shape 26"/>
        <p:cNvGrpSpPr/>
        <p:nvPr/>
      </p:nvGrpSpPr>
      <p:grpSpPr>
        <a:xfrm>
          <a:off x="0" y="0"/>
          <a:ext cx="0" cy="0"/>
          <a:chOff x="0" y="0"/>
          <a:chExt cx="0" cy="0"/>
        </a:xfrm>
      </p:grpSpPr>
      <p:pic>
        <p:nvPicPr>
          <p:cNvPr id="27" name="Google Shape;27;p4"/>
          <p:cNvPicPr preferRelativeResize="0"/>
          <p:nvPr/>
        </p:nvPicPr>
        <p:blipFill rotWithShape="1">
          <a:blip r:embed="rId2">
            <a:alphaModFix/>
          </a:blip>
          <a:srcRect/>
          <a:stretch/>
        </p:blipFill>
        <p:spPr>
          <a:xfrm>
            <a:off x="595" y="0"/>
            <a:ext cx="9142813" cy="5142832"/>
          </a:xfrm>
          <a:prstGeom prst="rect">
            <a:avLst/>
          </a:prstGeom>
          <a:noFill/>
          <a:ln>
            <a:noFill/>
          </a:ln>
        </p:spPr>
      </p:pic>
      <p:sp>
        <p:nvSpPr>
          <p:cNvPr id="28" name="Google Shape;28;p4"/>
          <p:cNvSpPr txBox="1">
            <a:spLocks noGrp="1"/>
          </p:cNvSpPr>
          <p:nvPr>
            <p:ph type="title"/>
          </p:nvPr>
        </p:nvSpPr>
        <p:spPr>
          <a:xfrm>
            <a:off x="623888" y="1282304"/>
            <a:ext cx="5491200" cy="2139600"/>
          </a:xfrm>
          <a:prstGeom prst="rect">
            <a:avLst/>
          </a:prstGeom>
          <a:noFill/>
          <a:ln>
            <a:noFill/>
          </a:ln>
        </p:spPr>
        <p:txBody>
          <a:bodyPr spcFirstLastPara="1" wrap="square" lIns="34275" tIns="17125" rIns="34275" bIns="17125" anchor="b" anchorCtr="0">
            <a:normAutofit/>
          </a:bodyPr>
          <a:lstStyle>
            <a:lvl1pPr lvl="0" algn="l">
              <a:lnSpc>
                <a:spcPct val="90000"/>
              </a:lnSpc>
              <a:spcBef>
                <a:spcPts val="0"/>
              </a:spcBef>
              <a:spcAft>
                <a:spcPts val="0"/>
              </a:spcAft>
              <a:buClr>
                <a:schemeClr val="accent1"/>
              </a:buClr>
              <a:buSzPts val="4500"/>
              <a:buFont typeface="Arial"/>
              <a:buNone/>
              <a:defRPr sz="4500"/>
            </a:lvl1pPr>
            <a:lvl2pPr lvl="1" algn="l">
              <a:lnSpc>
                <a:spcPct val="100000"/>
              </a:lnSpc>
              <a:spcBef>
                <a:spcPts val="0"/>
              </a:spcBef>
              <a:spcAft>
                <a:spcPts val="0"/>
              </a:spcAft>
              <a:buSzPts val="500"/>
              <a:buNone/>
              <a:defRPr/>
            </a:lvl2pPr>
            <a:lvl3pPr lvl="2" algn="l">
              <a:lnSpc>
                <a:spcPct val="100000"/>
              </a:lnSpc>
              <a:spcBef>
                <a:spcPts val="0"/>
              </a:spcBef>
              <a:spcAft>
                <a:spcPts val="0"/>
              </a:spcAft>
              <a:buSzPts val="500"/>
              <a:buNone/>
              <a:defRPr/>
            </a:lvl3pPr>
            <a:lvl4pPr lvl="3" algn="l">
              <a:lnSpc>
                <a:spcPct val="100000"/>
              </a:lnSpc>
              <a:spcBef>
                <a:spcPts val="0"/>
              </a:spcBef>
              <a:spcAft>
                <a:spcPts val="0"/>
              </a:spcAft>
              <a:buSzPts val="500"/>
              <a:buNone/>
              <a:defRPr/>
            </a:lvl4pPr>
            <a:lvl5pPr lvl="4" algn="l">
              <a:lnSpc>
                <a:spcPct val="100000"/>
              </a:lnSpc>
              <a:spcBef>
                <a:spcPts val="0"/>
              </a:spcBef>
              <a:spcAft>
                <a:spcPts val="0"/>
              </a:spcAft>
              <a:buSzPts val="500"/>
              <a:buNone/>
              <a:defRPr/>
            </a:lvl5pPr>
            <a:lvl6pPr lvl="5" algn="l">
              <a:lnSpc>
                <a:spcPct val="100000"/>
              </a:lnSpc>
              <a:spcBef>
                <a:spcPts val="0"/>
              </a:spcBef>
              <a:spcAft>
                <a:spcPts val="0"/>
              </a:spcAft>
              <a:buSzPts val="500"/>
              <a:buNone/>
              <a:defRPr/>
            </a:lvl6pPr>
            <a:lvl7pPr lvl="6" algn="l">
              <a:lnSpc>
                <a:spcPct val="100000"/>
              </a:lnSpc>
              <a:spcBef>
                <a:spcPts val="0"/>
              </a:spcBef>
              <a:spcAft>
                <a:spcPts val="0"/>
              </a:spcAft>
              <a:buSzPts val="500"/>
              <a:buNone/>
              <a:defRPr/>
            </a:lvl7pPr>
            <a:lvl8pPr lvl="7" algn="l">
              <a:lnSpc>
                <a:spcPct val="100000"/>
              </a:lnSpc>
              <a:spcBef>
                <a:spcPts val="0"/>
              </a:spcBef>
              <a:spcAft>
                <a:spcPts val="0"/>
              </a:spcAft>
              <a:buSzPts val="500"/>
              <a:buNone/>
              <a:defRPr/>
            </a:lvl8pPr>
            <a:lvl9pPr lvl="8" algn="l">
              <a:lnSpc>
                <a:spcPct val="100000"/>
              </a:lnSpc>
              <a:spcBef>
                <a:spcPts val="0"/>
              </a:spcBef>
              <a:spcAft>
                <a:spcPts val="0"/>
              </a:spcAft>
              <a:buSzPts val="500"/>
              <a:buNone/>
              <a:defRPr/>
            </a:lvl9pPr>
          </a:lstStyle>
          <a:p>
            <a:endParaRPr/>
          </a:p>
        </p:txBody>
      </p:sp>
      <p:sp>
        <p:nvSpPr>
          <p:cNvPr id="29" name="Google Shape;29;p4"/>
          <p:cNvSpPr txBox="1">
            <a:spLocks noGrp="1"/>
          </p:cNvSpPr>
          <p:nvPr>
            <p:ph type="body" idx="1"/>
          </p:nvPr>
        </p:nvSpPr>
        <p:spPr>
          <a:xfrm>
            <a:off x="623888" y="3442098"/>
            <a:ext cx="7886700" cy="1125000"/>
          </a:xfrm>
          <a:prstGeom prst="rect">
            <a:avLst/>
          </a:prstGeom>
          <a:noFill/>
          <a:ln>
            <a:noFill/>
          </a:ln>
        </p:spPr>
        <p:txBody>
          <a:bodyPr spcFirstLastPara="1" wrap="square" lIns="34275" tIns="17125" rIns="34275" bIns="17125" anchor="t" anchorCtr="0">
            <a:normAutofit/>
          </a:bodyPr>
          <a:lstStyle>
            <a:lvl1pPr marL="457200" lvl="0" indent="-228600" algn="l">
              <a:lnSpc>
                <a:spcPct val="90000"/>
              </a:lnSpc>
              <a:spcBef>
                <a:spcPts val="700"/>
              </a:spcBef>
              <a:spcAft>
                <a:spcPts val="0"/>
              </a:spcAft>
              <a:buClr>
                <a:srgbClr val="888888"/>
              </a:buClr>
              <a:buSzPts val="1800"/>
              <a:buNone/>
              <a:defRPr sz="1800">
                <a:solidFill>
                  <a:srgbClr val="888888"/>
                </a:solidFill>
              </a:defRPr>
            </a:lvl1pPr>
            <a:lvl2pPr marL="914400" lvl="1" indent="-228600" algn="l">
              <a:lnSpc>
                <a:spcPct val="90000"/>
              </a:lnSpc>
              <a:spcBef>
                <a:spcPts val="400"/>
              </a:spcBef>
              <a:spcAft>
                <a:spcPts val="0"/>
              </a:spcAft>
              <a:buClr>
                <a:srgbClr val="888888"/>
              </a:buClr>
              <a:buSzPts val="1500"/>
              <a:buNone/>
              <a:defRPr sz="1500">
                <a:solidFill>
                  <a:srgbClr val="888888"/>
                </a:solidFill>
              </a:defRPr>
            </a:lvl2pPr>
            <a:lvl3pPr marL="1371600" lvl="2" indent="-228600" algn="l">
              <a:lnSpc>
                <a:spcPct val="90000"/>
              </a:lnSpc>
              <a:spcBef>
                <a:spcPts val="400"/>
              </a:spcBef>
              <a:spcAft>
                <a:spcPts val="0"/>
              </a:spcAft>
              <a:buClr>
                <a:srgbClr val="888888"/>
              </a:buClr>
              <a:buSzPts val="1300"/>
              <a:buNone/>
              <a:defRPr sz="1300">
                <a:solidFill>
                  <a:srgbClr val="888888"/>
                </a:solidFill>
              </a:defRPr>
            </a:lvl3pPr>
            <a:lvl4pPr marL="1828800" lvl="3" indent="-228600" algn="l">
              <a:lnSpc>
                <a:spcPct val="90000"/>
              </a:lnSpc>
              <a:spcBef>
                <a:spcPts val="400"/>
              </a:spcBef>
              <a:spcAft>
                <a:spcPts val="0"/>
              </a:spcAft>
              <a:buClr>
                <a:srgbClr val="888888"/>
              </a:buClr>
              <a:buSzPts val="1200"/>
              <a:buNone/>
              <a:defRPr sz="1200">
                <a:solidFill>
                  <a:srgbClr val="888888"/>
                </a:solidFill>
              </a:defRPr>
            </a:lvl4pPr>
            <a:lvl5pPr marL="2286000" lvl="4" indent="-228600" algn="l">
              <a:lnSpc>
                <a:spcPct val="90000"/>
              </a:lnSpc>
              <a:spcBef>
                <a:spcPts val="400"/>
              </a:spcBef>
              <a:spcAft>
                <a:spcPts val="0"/>
              </a:spcAft>
              <a:buClr>
                <a:srgbClr val="888888"/>
              </a:buClr>
              <a:buSzPts val="1200"/>
              <a:buNone/>
              <a:defRPr sz="1200">
                <a:solidFill>
                  <a:srgbClr val="888888"/>
                </a:solidFill>
              </a:defRPr>
            </a:lvl5pPr>
            <a:lvl6pPr marL="2743200" lvl="5" indent="-228600" algn="l">
              <a:lnSpc>
                <a:spcPct val="90000"/>
              </a:lnSpc>
              <a:spcBef>
                <a:spcPts val="400"/>
              </a:spcBef>
              <a:spcAft>
                <a:spcPts val="0"/>
              </a:spcAft>
              <a:buClr>
                <a:srgbClr val="888888"/>
              </a:buClr>
              <a:buSzPts val="1200"/>
              <a:buNone/>
              <a:defRPr sz="1200">
                <a:solidFill>
                  <a:srgbClr val="888888"/>
                </a:solidFill>
              </a:defRPr>
            </a:lvl6pPr>
            <a:lvl7pPr marL="3200400" lvl="6" indent="-228600" algn="l">
              <a:lnSpc>
                <a:spcPct val="90000"/>
              </a:lnSpc>
              <a:spcBef>
                <a:spcPts val="400"/>
              </a:spcBef>
              <a:spcAft>
                <a:spcPts val="0"/>
              </a:spcAft>
              <a:buClr>
                <a:srgbClr val="888888"/>
              </a:buClr>
              <a:buSzPts val="1200"/>
              <a:buNone/>
              <a:defRPr sz="1200">
                <a:solidFill>
                  <a:srgbClr val="888888"/>
                </a:solidFill>
              </a:defRPr>
            </a:lvl7pPr>
            <a:lvl8pPr marL="3657600" lvl="7" indent="-228600" algn="l">
              <a:lnSpc>
                <a:spcPct val="90000"/>
              </a:lnSpc>
              <a:spcBef>
                <a:spcPts val="400"/>
              </a:spcBef>
              <a:spcAft>
                <a:spcPts val="0"/>
              </a:spcAft>
              <a:buClr>
                <a:srgbClr val="888888"/>
              </a:buClr>
              <a:buSzPts val="1200"/>
              <a:buNone/>
              <a:defRPr sz="1200">
                <a:solidFill>
                  <a:srgbClr val="888888"/>
                </a:solidFill>
              </a:defRPr>
            </a:lvl8pPr>
            <a:lvl9pPr marL="4114800" lvl="8" indent="-228600" algn="l">
              <a:lnSpc>
                <a:spcPct val="90000"/>
              </a:lnSpc>
              <a:spcBef>
                <a:spcPts val="400"/>
              </a:spcBef>
              <a:spcAft>
                <a:spcPts val="0"/>
              </a:spcAft>
              <a:buClr>
                <a:srgbClr val="888888"/>
              </a:buClr>
              <a:buSzPts val="1200"/>
              <a:buNone/>
              <a:defRPr sz="1200">
                <a:solidFill>
                  <a:srgbClr val="888888"/>
                </a:solidFill>
              </a:defRPr>
            </a:lvl9pPr>
          </a:lstStyle>
          <a:p>
            <a:endParaRPr/>
          </a:p>
        </p:txBody>
      </p:sp>
      <p:sp>
        <p:nvSpPr>
          <p:cNvPr id="30" name="Google Shape;30;p4"/>
          <p:cNvSpPr txBox="1">
            <a:spLocks noGrp="1"/>
          </p:cNvSpPr>
          <p:nvPr>
            <p:ph type="ftr" idx="11"/>
          </p:nvPr>
        </p:nvSpPr>
        <p:spPr>
          <a:xfrm>
            <a:off x="3028950" y="4767263"/>
            <a:ext cx="3086100" cy="273900"/>
          </a:xfrm>
          <a:prstGeom prst="rect">
            <a:avLst/>
          </a:prstGeom>
          <a:noFill/>
          <a:ln>
            <a:noFill/>
          </a:ln>
        </p:spPr>
        <p:txBody>
          <a:bodyPr spcFirstLastPara="1" wrap="square" lIns="34275" tIns="17125" rIns="34275" bIns="17125" anchor="ctr" anchorCtr="0">
            <a:noAutofit/>
          </a:bodyPr>
          <a:lstStyle>
            <a:lvl1pPr lvl="0" algn="ctr">
              <a:lnSpc>
                <a:spcPct val="100000"/>
              </a:lnSpc>
              <a:spcBef>
                <a:spcPts val="0"/>
              </a:spcBef>
              <a:spcAft>
                <a:spcPts val="0"/>
              </a:spcAft>
              <a:buSzPts val="500"/>
              <a:buNone/>
              <a:defRPr/>
            </a:lvl1pPr>
            <a:lvl2pPr lvl="1" algn="l">
              <a:lnSpc>
                <a:spcPct val="100000"/>
              </a:lnSpc>
              <a:spcBef>
                <a:spcPts val="0"/>
              </a:spcBef>
              <a:spcAft>
                <a:spcPts val="0"/>
              </a:spcAft>
              <a:buSzPts val="500"/>
              <a:buNone/>
              <a:defRPr/>
            </a:lvl2pPr>
            <a:lvl3pPr lvl="2" algn="l">
              <a:lnSpc>
                <a:spcPct val="100000"/>
              </a:lnSpc>
              <a:spcBef>
                <a:spcPts val="0"/>
              </a:spcBef>
              <a:spcAft>
                <a:spcPts val="0"/>
              </a:spcAft>
              <a:buSzPts val="500"/>
              <a:buNone/>
              <a:defRPr/>
            </a:lvl3pPr>
            <a:lvl4pPr lvl="3" algn="l">
              <a:lnSpc>
                <a:spcPct val="100000"/>
              </a:lnSpc>
              <a:spcBef>
                <a:spcPts val="0"/>
              </a:spcBef>
              <a:spcAft>
                <a:spcPts val="0"/>
              </a:spcAft>
              <a:buSzPts val="500"/>
              <a:buNone/>
              <a:defRPr/>
            </a:lvl4pPr>
            <a:lvl5pPr lvl="4" algn="l">
              <a:lnSpc>
                <a:spcPct val="100000"/>
              </a:lnSpc>
              <a:spcBef>
                <a:spcPts val="0"/>
              </a:spcBef>
              <a:spcAft>
                <a:spcPts val="0"/>
              </a:spcAft>
              <a:buSzPts val="500"/>
              <a:buNone/>
              <a:defRPr/>
            </a:lvl5pPr>
            <a:lvl6pPr lvl="5" algn="l">
              <a:lnSpc>
                <a:spcPct val="100000"/>
              </a:lnSpc>
              <a:spcBef>
                <a:spcPts val="0"/>
              </a:spcBef>
              <a:spcAft>
                <a:spcPts val="0"/>
              </a:spcAft>
              <a:buSzPts val="500"/>
              <a:buNone/>
              <a:defRPr/>
            </a:lvl6pPr>
            <a:lvl7pPr lvl="6" algn="l">
              <a:lnSpc>
                <a:spcPct val="100000"/>
              </a:lnSpc>
              <a:spcBef>
                <a:spcPts val="0"/>
              </a:spcBef>
              <a:spcAft>
                <a:spcPts val="0"/>
              </a:spcAft>
              <a:buSzPts val="500"/>
              <a:buNone/>
              <a:defRPr/>
            </a:lvl7pPr>
            <a:lvl8pPr lvl="7" algn="l">
              <a:lnSpc>
                <a:spcPct val="100000"/>
              </a:lnSpc>
              <a:spcBef>
                <a:spcPts val="0"/>
              </a:spcBef>
              <a:spcAft>
                <a:spcPts val="0"/>
              </a:spcAft>
              <a:buSzPts val="500"/>
              <a:buNone/>
              <a:defRPr/>
            </a:lvl8pPr>
            <a:lvl9pPr lvl="8" algn="l">
              <a:lnSpc>
                <a:spcPct val="100000"/>
              </a:lnSpc>
              <a:spcBef>
                <a:spcPts val="0"/>
              </a:spcBef>
              <a:spcAft>
                <a:spcPts val="0"/>
              </a:spcAft>
              <a:buSzPts val="500"/>
              <a:buNone/>
              <a:defRPr/>
            </a:lvl9pPr>
          </a:lstStyle>
          <a:p>
            <a:endParaRPr/>
          </a:p>
        </p:txBody>
      </p:sp>
      <p:sp>
        <p:nvSpPr>
          <p:cNvPr id="31" name="Google Shape;31;p4"/>
          <p:cNvSpPr txBox="1">
            <a:spLocks noGrp="1"/>
          </p:cNvSpPr>
          <p:nvPr>
            <p:ph type="sldNum" idx="12"/>
          </p:nvPr>
        </p:nvSpPr>
        <p:spPr>
          <a:xfrm>
            <a:off x="6457950" y="4767263"/>
            <a:ext cx="2057400" cy="273900"/>
          </a:xfrm>
          <a:prstGeom prst="rect">
            <a:avLst/>
          </a:prstGeom>
          <a:noFill/>
          <a:ln>
            <a:noFill/>
          </a:ln>
        </p:spPr>
        <p:txBody>
          <a:bodyPr spcFirstLastPara="1" wrap="square" lIns="34275" tIns="17125" rIns="34275" bIns="1712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005A83"/>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005A83"/>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005A83"/>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005A83"/>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005A83"/>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005A83"/>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005A83"/>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005A83"/>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005A83"/>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pic>
        <p:nvPicPr>
          <p:cNvPr id="32" name="Google Shape;32;p4"/>
          <p:cNvPicPr preferRelativeResize="0"/>
          <p:nvPr/>
        </p:nvPicPr>
        <p:blipFill rotWithShape="1">
          <a:blip r:embed="rId3">
            <a:alphaModFix/>
          </a:blip>
          <a:srcRect/>
          <a:stretch/>
        </p:blipFill>
        <p:spPr>
          <a:xfrm>
            <a:off x="6451327" y="298071"/>
            <a:ext cx="1959841" cy="2031296"/>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Title and Picture">
  <p:cSld name="Title and Picture">
    <p:spTree>
      <p:nvGrpSpPr>
        <p:cNvPr id="1" name="Shape 41"/>
        <p:cNvGrpSpPr/>
        <p:nvPr/>
      </p:nvGrpSpPr>
      <p:grpSpPr>
        <a:xfrm>
          <a:off x="0" y="0"/>
          <a:ext cx="0" cy="0"/>
          <a:chOff x="0" y="0"/>
          <a:chExt cx="0" cy="0"/>
        </a:xfrm>
      </p:grpSpPr>
      <p:sp>
        <p:nvSpPr>
          <p:cNvPr id="42" name="Google Shape;42;p6"/>
          <p:cNvSpPr txBox="1">
            <a:spLocks noGrp="1"/>
          </p:cNvSpPr>
          <p:nvPr>
            <p:ph type="title"/>
          </p:nvPr>
        </p:nvSpPr>
        <p:spPr>
          <a:xfrm>
            <a:off x="642504" y="0"/>
            <a:ext cx="7843500" cy="356700"/>
          </a:xfrm>
          <a:prstGeom prst="rect">
            <a:avLst/>
          </a:prstGeom>
          <a:noFill/>
          <a:ln>
            <a:noFill/>
          </a:ln>
        </p:spPr>
        <p:txBody>
          <a:bodyPr spcFirstLastPara="1" wrap="square" lIns="68575" tIns="34275" rIns="68575" bIns="34275" anchor="t" anchorCtr="0">
            <a:noAutofit/>
          </a:bodyPr>
          <a:lstStyle>
            <a:lvl1pPr marR="0" lvl="0" algn="ctr">
              <a:lnSpc>
                <a:spcPct val="90000"/>
              </a:lnSpc>
              <a:spcBef>
                <a:spcPts val="0"/>
              </a:spcBef>
              <a:spcAft>
                <a:spcPts val="0"/>
              </a:spcAft>
              <a:buClr>
                <a:srgbClr val="61E7F0"/>
              </a:buClr>
              <a:buSzPts val="1800"/>
              <a:buFont typeface="Calibri"/>
              <a:buNone/>
              <a:defRPr sz="1800" b="0" i="0" u="none" strike="noStrike" cap="none">
                <a:solidFill>
                  <a:srgbClr val="61E7F0"/>
                </a:solidFill>
                <a:latin typeface="Calibri"/>
                <a:ea typeface="Calibri"/>
                <a:cs typeface="Calibri"/>
                <a:sym typeface="Calibri"/>
              </a:defRPr>
            </a:lvl1pPr>
            <a:lvl2pPr lvl="1" algn="l">
              <a:lnSpc>
                <a:spcPct val="100000"/>
              </a:lnSpc>
              <a:spcBef>
                <a:spcPts val="0"/>
              </a:spcBef>
              <a:spcAft>
                <a:spcPts val="0"/>
              </a:spcAft>
              <a:buSzPts val="1000"/>
              <a:buNone/>
              <a:defRPr sz="1300"/>
            </a:lvl2pPr>
            <a:lvl3pPr lvl="2" algn="l">
              <a:lnSpc>
                <a:spcPct val="100000"/>
              </a:lnSpc>
              <a:spcBef>
                <a:spcPts val="0"/>
              </a:spcBef>
              <a:spcAft>
                <a:spcPts val="0"/>
              </a:spcAft>
              <a:buSzPts val="1000"/>
              <a:buNone/>
              <a:defRPr sz="1300"/>
            </a:lvl3pPr>
            <a:lvl4pPr lvl="3" algn="l">
              <a:lnSpc>
                <a:spcPct val="100000"/>
              </a:lnSpc>
              <a:spcBef>
                <a:spcPts val="0"/>
              </a:spcBef>
              <a:spcAft>
                <a:spcPts val="0"/>
              </a:spcAft>
              <a:buSzPts val="1000"/>
              <a:buNone/>
              <a:defRPr sz="1300"/>
            </a:lvl4pPr>
            <a:lvl5pPr lvl="4" algn="l">
              <a:lnSpc>
                <a:spcPct val="100000"/>
              </a:lnSpc>
              <a:spcBef>
                <a:spcPts val="0"/>
              </a:spcBef>
              <a:spcAft>
                <a:spcPts val="0"/>
              </a:spcAft>
              <a:buSzPts val="1000"/>
              <a:buNone/>
              <a:defRPr sz="1300"/>
            </a:lvl5pPr>
            <a:lvl6pPr lvl="5" algn="l">
              <a:lnSpc>
                <a:spcPct val="100000"/>
              </a:lnSpc>
              <a:spcBef>
                <a:spcPts val="0"/>
              </a:spcBef>
              <a:spcAft>
                <a:spcPts val="0"/>
              </a:spcAft>
              <a:buSzPts val="1000"/>
              <a:buNone/>
              <a:defRPr sz="1300"/>
            </a:lvl6pPr>
            <a:lvl7pPr lvl="6" algn="l">
              <a:lnSpc>
                <a:spcPct val="100000"/>
              </a:lnSpc>
              <a:spcBef>
                <a:spcPts val="0"/>
              </a:spcBef>
              <a:spcAft>
                <a:spcPts val="0"/>
              </a:spcAft>
              <a:buSzPts val="1000"/>
              <a:buNone/>
              <a:defRPr sz="1300"/>
            </a:lvl7pPr>
            <a:lvl8pPr lvl="7" algn="l">
              <a:lnSpc>
                <a:spcPct val="100000"/>
              </a:lnSpc>
              <a:spcBef>
                <a:spcPts val="0"/>
              </a:spcBef>
              <a:spcAft>
                <a:spcPts val="0"/>
              </a:spcAft>
              <a:buSzPts val="1000"/>
              <a:buNone/>
              <a:defRPr sz="1300"/>
            </a:lvl8pPr>
            <a:lvl9pPr lvl="8" algn="l">
              <a:lnSpc>
                <a:spcPct val="100000"/>
              </a:lnSpc>
              <a:spcBef>
                <a:spcPts val="0"/>
              </a:spcBef>
              <a:spcAft>
                <a:spcPts val="0"/>
              </a:spcAft>
              <a:buSzPts val="1000"/>
              <a:buNone/>
              <a:defRPr sz="1300"/>
            </a:lvl9pPr>
          </a:lstStyle>
          <a:p>
            <a:endParaRPr/>
          </a:p>
        </p:txBody>
      </p:sp>
      <p:sp>
        <p:nvSpPr>
          <p:cNvPr id="43" name="Google Shape;43;p6"/>
          <p:cNvSpPr>
            <a:spLocks noGrp="1"/>
          </p:cNvSpPr>
          <p:nvPr>
            <p:ph type="pic" idx="2"/>
          </p:nvPr>
        </p:nvSpPr>
        <p:spPr>
          <a:xfrm>
            <a:off x="642504" y="429491"/>
            <a:ext cx="7843500" cy="4260300"/>
          </a:xfrm>
          <a:prstGeom prst="rect">
            <a:avLst/>
          </a:prstGeom>
          <a:noFill/>
          <a:ln>
            <a:noFill/>
          </a:ln>
        </p:spPr>
      </p:sp>
      <p:sp>
        <p:nvSpPr>
          <p:cNvPr id="44" name="Google Shape;44;p6"/>
          <p:cNvSpPr txBox="1">
            <a:spLocks noGrp="1"/>
          </p:cNvSpPr>
          <p:nvPr>
            <p:ph type="sldNum" idx="12"/>
          </p:nvPr>
        </p:nvSpPr>
        <p:spPr>
          <a:xfrm>
            <a:off x="8555832" y="4834666"/>
            <a:ext cx="369300" cy="230700"/>
          </a:xfrm>
          <a:prstGeom prst="rect">
            <a:avLst/>
          </a:prstGeom>
          <a:noFill/>
          <a:ln>
            <a:noFill/>
          </a:ln>
        </p:spPr>
        <p:txBody>
          <a:bodyPr spcFirstLastPara="1" wrap="square" lIns="68575" tIns="34275" rIns="68575" bIns="34275" anchor="t" anchorCtr="0">
            <a:noAutofit/>
          </a:bodyPr>
          <a:lstStyle>
            <a:lvl1pPr marL="0" marR="0" lvl="0" indent="0" algn="l">
              <a:lnSpc>
                <a:spcPct val="100000"/>
              </a:lnSpc>
              <a:spcBef>
                <a:spcPts val="0"/>
              </a:spcBef>
              <a:spcAft>
                <a:spcPts val="0"/>
              </a:spcAft>
              <a:buClr>
                <a:srgbClr val="000000"/>
              </a:buClr>
              <a:buSzPts val="700"/>
              <a:buFont typeface="Arial"/>
              <a:buNone/>
              <a:defRPr sz="700" b="0" i="0" u="none" strike="noStrike" cap="none">
                <a:solidFill>
                  <a:srgbClr val="BFBFBF"/>
                </a:solidFill>
                <a:latin typeface="Calibri"/>
                <a:ea typeface="Calibri"/>
                <a:cs typeface="Calibri"/>
                <a:sym typeface="Calibri"/>
              </a:defRPr>
            </a:lvl1pPr>
            <a:lvl2pPr marL="0" marR="0" lvl="1" indent="0" algn="l">
              <a:lnSpc>
                <a:spcPct val="100000"/>
              </a:lnSpc>
              <a:spcBef>
                <a:spcPts val="0"/>
              </a:spcBef>
              <a:spcAft>
                <a:spcPts val="0"/>
              </a:spcAft>
              <a:buClr>
                <a:srgbClr val="000000"/>
              </a:buClr>
              <a:buSzPts val="700"/>
              <a:buFont typeface="Arial"/>
              <a:buNone/>
              <a:defRPr sz="700" b="0" i="0" u="none" strike="noStrike" cap="none">
                <a:solidFill>
                  <a:srgbClr val="BFBFBF"/>
                </a:solidFill>
                <a:latin typeface="Calibri"/>
                <a:ea typeface="Calibri"/>
                <a:cs typeface="Calibri"/>
                <a:sym typeface="Calibri"/>
              </a:defRPr>
            </a:lvl2pPr>
            <a:lvl3pPr marL="0" marR="0" lvl="2" indent="0" algn="l">
              <a:lnSpc>
                <a:spcPct val="100000"/>
              </a:lnSpc>
              <a:spcBef>
                <a:spcPts val="0"/>
              </a:spcBef>
              <a:spcAft>
                <a:spcPts val="0"/>
              </a:spcAft>
              <a:buClr>
                <a:srgbClr val="000000"/>
              </a:buClr>
              <a:buSzPts val="700"/>
              <a:buFont typeface="Arial"/>
              <a:buNone/>
              <a:defRPr sz="700" b="0" i="0" u="none" strike="noStrike" cap="none">
                <a:solidFill>
                  <a:srgbClr val="BFBFBF"/>
                </a:solidFill>
                <a:latin typeface="Calibri"/>
                <a:ea typeface="Calibri"/>
                <a:cs typeface="Calibri"/>
                <a:sym typeface="Calibri"/>
              </a:defRPr>
            </a:lvl3pPr>
            <a:lvl4pPr marL="0" marR="0" lvl="3" indent="0" algn="l">
              <a:lnSpc>
                <a:spcPct val="100000"/>
              </a:lnSpc>
              <a:spcBef>
                <a:spcPts val="0"/>
              </a:spcBef>
              <a:spcAft>
                <a:spcPts val="0"/>
              </a:spcAft>
              <a:buClr>
                <a:srgbClr val="000000"/>
              </a:buClr>
              <a:buSzPts val="700"/>
              <a:buFont typeface="Arial"/>
              <a:buNone/>
              <a:defRPr sz="700" b="0" i="0" u="none" strike="noStrike" cap="none">
                <a:solidFill>
                  <a:srgbClr val="BFBFBF"/>
                </a:solidFill>
                <a:latin typeface="Calibri"/>
                <a:ea typeface="Calibri"/>
                <a:cs typeface="Calibri"/>
                <a:sym typeface="Calibri"/>
              </a:defRPr>
            </a:lvl4pPr>
            <a:lvl5pPr marL="0" marR="0" lvl="4" indent="0" algn="l">
              <a:lnSpc>
                <a:spcPct val="100000"/>
              </a:lnSpc>
              <a:spcBef>
                <a:spcPts val="0"/>
              </a:spcBef>
              <a:spcAft>
                <a:spcPts val="0"/>
              </a:spcAft>
              <a:buClr>
                <a:srgbClr val="000000"/>
              </a:buClr>
              <a:buSzPts val="700"/>
              <a:buFont typeface="Arial"/>
              <a:buNone/>
              <a:defRPr sz="700" b="0" i="0" u="none" strike="noStrike" cap="none">
                <a:solidFill>
                  <a:srgbClr val="BFBFBF"/>
                </a:solidFill>
                <a:latin typeface="Calibri"/>
                <a:ea typeface="Calibri"/>
                <a:cs typeface="Calibri"/>
                <a:sym typeface="Calibri"/>
              </a:defRPr>
            </a:lvl5pPr>
            <a:lvl6pPr marL="0" marR="0" lvl="5" indent="0" algn="l">
              <a:lnSpc>
                <a:spcPct val="100000"/>
              </a:lnSpc>
              <a:spcBef>
                <a:spcPts val="0"/>
              </a:spcBef>
              <a:spcAft>
                <a:spcPts val="0"/>
              </a:spcAft>
              <a:buClr>
                <a:srgbClr val="000000"/>
              </a:buClr>
              <a:buSzPts val="700"/>
              <a:buFont typeface="Arial"/>
              <a:buNone/>
              <a:defRPr sz="700" b="0" i="0" u="none" strike="noStrike" cap="none">
                <a:solidFill>
                  <a:srgbClr val="BFBFBF"/>
                </a:solidFill>
                <a:latin typeface="Calibri"/>
                <a:ea typeface="Calibri"/>
                <a:cs typeface="Calibri"/>
                <a:sym typeface="Calibri"/>
              </a:defRPr>
            </a:lvl6pPr>
            <a:lvl7pPr marL="0" marR="0" lvl="6" indent="0" algn="l">
              <a:lnSpc>
                <a:spcPct val="100000"/>
              </a:lnSpc>
              <a:spcBef>
                <a:spcPts val="0"/>
              </a:spcBef>
              <a:spcAft>
                <a:spcPts val="0"/>
              </a:spcAft>
              <a:buClr>
                <a:srgbClr val="000000"/>
              </a:buClr>
              <a:buSzPts val="700"/>
              <a:buFont typeface="Arial"/>
              <a:buNone/>
              <a:defRPr sz="700" b="0" i="0" u="none" strike="noStrike" cap="none">
                <a:solidFill>
                  <a:srgbClr val="BFBFBF"/>
                </a:solidFill>
                <a:latin typeface="Calibri"/>
                <a:ea typeface="Calibri"/>
                <a:cs typeface="Calibri"/>
                <a:sym typeface="Calibri"/>
              </a:defRPr>
            </a:lvl7pPr>
            <a:lvl8pPr marL="0" marR="0" lvl="7" indent="0" algn="l">
              <a:lnSpc>
                <a:spcPct val="100000"/>
              </a:lnSpc>
              <a:spcBef>
                <a:spcPts val="0"/>
              </a:spcBef>
              <a:spcAft>
                <a:spcPts val="0"/>
              </a:spcAft>
              <a:buClr>
                <a:srgbClr val="000000"/>
              </a:buClr>
              <a:buSzPts val="700"/>
              <a:buFont typeface="Arial"/>
              <a:buNone/>
              <a:defRPr sz="700" b="0" i="0" u="none" strike="noStrike" cap="none">
                <a:solidFill>
                  <a:srgbClr val="BFBFBF"/>
                </a:solidFill>
                <a:latin typeface="Calibri"/>
                <a:ea typeface="Calibri"/>
                <a:cs typeface="Calibri"/>
                <a:sym typeface="Calibri"/>
              </a:defRPr>
            </a:lvl8pPr>
            <a:lvl9pPr marL="0" marR="0" lvl="8" indent="0" algn="l">
              <a:lnSpc>
                <a:spcPct val="100000"/>
              </a:lnSpc>
              <a:spcBef>
                <a:spcPts val="0"/>
              </a:spcBef>
              <a:spcAft>
                <a:spcPts val="0"/>
              </a:spcAft>
              <a:buClr>
                <a:srgbClr val="000000"/>
              </a:buClr>
              <a:buSzPts val="700"/>
              <a:buFont typeface="Arial"/>
              <a:buNone/>
              <a:defRPr sz="700" b="0" i="0" u="none" strike="noStrike" cap="none">
                <a:solidFill>
                  <a:srgbClr val="BFBFBF"/>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1">
  <p:cSld name="Title Only">
    <p:spTree>
      <p:nvGrpSpPr>
        <p:cNvPr id="1" name="Shape 45"/>
        <p:cNvGrpSpPr/>
        <p:nvPr/>
      </p:nvGrpSpPr>
      <p:grpSpPr>
        <a:xfrm>
          <a:off x="0" y="0"/>
          <a:ext cx="0" cy="0"/>
          <a:chOff x="0" y="0"/>
          <a:chExt cx="0" cy="0"/>
        </a:xfrm>
      </p:grpSpPr>
      <p:sp>
        <p:nvSpPr>
          <p:cNvPr id="46" name="Google Shape;46;p7"/>
          <p:cNvSpPr txBox="1">
            <a:spLocks noGrp="1"/>
          </p:cNvSpPr>
          <p:nvPr>
            <p:ph type="title"/>
          </p:nvPr>
        </p:nvSpPr>
        <p:spPr>
          <a:xfrm>
            <a:off x="628650" y="273844"/>
            <a:ext cx="7886700" cy="994200"/>
          </a:xfrm>
          <a:prstGeom prst="rect">
            <a:avLst/>
          </a:prstGeom>
          <a:noFill/>
          <a:ln>
            <a:noFill/>
          </a:ln>
        </p:spPr>
        <p:txBody>
          <a:bodyPr spcFirstLastPara="1" wrap="square" lIns="34275" tIns="17125" rIns="34275" bIns="17125" anchor="ctr" anchorCtr="0">
            <a:normAutofit/>
          </a:bodyPr>
          <a:lstStyle>
            <a:lvl1pPr lvl="0" algn="l">
              <a:lnSpc>
                <a:spcPct val="90000"/>
              </a:lnSpc>
              <a:spcBef>
                <a:spcPts val="0"/>
              </a:spcBef>
              <a:spcAft>
                <a:spcPts val="0"/>
              </a:spcAft>
              <a:buClr>
                <a:schemeClr val="accent1"/>
              </a:buClr>
              <a:buSzPts val="700"/>
              <a:buNone/>
              <a:defRPr/>
            </a:lvl1pPr>
            <a:lvl2pPr lvl="1" algn="l">
              <a:lnSpc>
                <a:spcPct val="100000"/>
              </a:lnSpc>
              <a:spcBef>
                <a:spcPts val="0"/>
              </a:spcBef>
              <a:spcAft>
                <a:spcPts val="0"/>
              </a:spcAft>
              <a:buSzPts val="500"/>
              <a:buNone/>
              <a:defRPr/>
            </a:lvl2pPr>
            <a:lvl3pPr lvl="2" algn="l">
              <a:lnSpc>
                <a:spcPct val="100000"/>
              </a:lnSpc>
              <a:spcBef>
                <a:spcPts val="0"/>
              </a:spcBef>
              <a:spcAft>
                <a:spcPts val="0"/>
              </a:spcAft>
              <a:buSzPts val="500"/>
              <a:buNone/>
              <a:defRPr/>
            </a:lvl3pPr>
            <a:lvl4pPr lvl="3" algn="l">
              <a:lnSpc>
                <a:spcPct val="100000"/>
              </a:lnSpc>
              <a:spcBef>
                <a:spcPts val="0"/>
              </a:spcBef>
              <a:spcAft>
                <a:spcPts val="0"/>
              </a:spcAft>
              <a:buSzPts val="500"/>
              <a:buNone/>
              <a:defRPr/>
            </a:lvl4pPr>
            <a:lvl5pPr lvl="4" algn="l">
              <a:lnSpc>
                <a:spcPct val="100000"/>
              </a:lnSpc>
              <a:spcBef>
                <a:spcPts val="0"/>
              </a:spcBef>
              <a:spcAft>
                <a:spcPts val="0"/>
              </a:spcAft>
              <a:buSzPts val="500"/>
              <a:buNone/>
              <a:defRPr/>
            </a:lvl5pPr>
            <a:lvl6pPr lvl="5" algn="l">
              <a:lnSpc>
                <a:spcPct val="100000"/>
              </a:lnSpc>
              <a:spcBef>
                <a:spcPts val="0"/>
              </a:spcBef>
              <a:spcAft>
                <a:spcPts val="0"/>
              </a:spcAft>
              <a:buSzPts val="500"/>
              <a:buNone/>
              <a:defRPr/>
            </a:lvl6pPr>
            <a:lvl7pPr lvl="6" algn="l">
              <a:lnSpc>
                <a:spcPct val="100000"/>
              </a:lnSpc>
              <a:spcBef>
                <a:spcPts val="0"/>
              </a:spcBef>
              <a:spcAft>
                <a:spcPts val="0"/>
              </a:spcAft>
              <a:buSzPts val="500"/>
              <a:buNone/>
              <a:defRPr/>
            </a:lvl7pPr>
            <a:lvl8pPr lvl="7" algn="l">
              <a:lnSpc>
                <a:spcPct val="100000"/>
              </a:lnSpc>
              <a:spcBef>
                <a:spcPts val="0"/>
              </a:spcBef>
              <a:spcAft>
                <a:spcPts val="0"/>
              </a:spcAft>
              <a:buSzPts val="500"/>
              <a:buNone/>
              <a:defRPr/>
            </a:lvl8pPr>
            <a:lvl9pPr lvl="8" algn="l">
              <a:lnSpc>
                <a:spcPct val="100000"/>
              </a:lnSpc>
              <a:spcBef>
                <a:spcPts val="0"/>
              </a:spcBef>
              <a:spcAft>
                <a:spcPts val="0"/>
              </a:spcAft>
              <a:buSzPts val="500"/>
              <a:buNone/>
              <a:defRPr/>
            </a:lvl9pPr>
          </a:lstStyle>
          <a:p>
            <a:endParaRPr/>
          </a:p>
        </p:txBody>
      </p:sp>
      <p:sp>
        <p:nvSpPr>
          <p:cNvPr id="47" name="Google Shape;47;p7"/>
          <p:cNvSpPr txBox="1">
            <a:spLocks noGrp="1"/>
          </p:cNvSpPr>
          <p:nvPr>
            <p:ph type="ftr" idx="11"/>
          </p:nvPr>
        </p:nvSpPr>
        <p:spPr>
          <a:xfrm>
            <a:off x="3028950" y="4767263"/>
            <a:ext cx="3086100" cy="273900"/>
          </a:xfrm>
          <a:prstGeom prst="rect">
            <a:avLst/>
          </a:prstGeom>
          <a:noFill/>
          <a:ln>
            <a:noFill/>
          </a:ln>
        </p:spPr>
        <p:txBody>
          <a:bodyPr spcFirstLastPara="1" wrap="square" lIns="34275" tIns="17125" rIns="34275" bIns="17125" anchor="ctr" anchorCtr="0">
            <a:noAutofit/>
          </a:bodyPr>
          <a:lstStyle>
            <a:lvl1pPr lvl="0" algn="ctr">
              <a:lnSpc>
                <a:spcPct val="100000"/>
              </a:lnSpc>
              <a:spcBef>
                <a:spcPts val="0"/>
              </a:spcBef>
              <a:spcAft>
                <a:spcPts val="0"/>
              </a:spcAft>
              <a:buSzPts val="500"/>
              <a:buNone/>
              <a:defRPr/>
            </a:lvl1pPr>
            <a:lvl2pPr lvl="1" algn="l">
              <a:lnSpc>
                <a:spcPct val="100000"/>
              </a:lnSpc>
              <a:spcBef>
                <a:spcPts val="0"/>
              </a:spcBef>
              <a:spcAft>
                <a:spcPts val="0"/>
              </a:spcAft>
              <a:buSzPts val="500"/>
              <a:buNone/>
              <a:defRPr/>
            </a:lvl2pPr>
            <a:lvl3pPr lvl="2" algn="l">
              <a:lnSpc>
                <a:spcPct val="100000"/>
              </a:lnSpc>
              <a:spcBef>
                <a:spcPts val="0"/>
              </a:spcBef>
              <a:spcAft>
                <a:spcPts val="0"/>
              </a:spcAft>
              <a:buSzPts val="500"/>
              <a:buNone/>
              <a:defRPr/>
            </a:lvl3pPr>
            <a:lvl4pPr lvl="3" algn="l">
              <a:lnSpc>
                <a:spcPct val="100000"/>
              </a:lnSpc>
              <a:spcBef>
                <a:spcPts val="0"/>
              </a:spcBef>
              <a:spcAft>
                <a:spcPts val="0"/>
              </a:spcAft>
              <a:buSzPts val="500"/>
              <a:buNone/>
              <a:defRPr/>
            </a:lvl4pPr>
            <a:lvl5pPr lvl="4" algn="l">
              <a:lnSpc>
                <a:spcPct val="100000"/>
              </a:lnSpc>
              <a:spcBef>
                <a:spcPts val="0"/>
              </a:spcBef>
              <a:spcAft>
                <a:spcPts val="0"/>
              </a:spcAft>
              <a:buSzPts val="500"/>
              <a:buNone/>
              <a:defRPr/>
            </a:lvl5pPr>
            <a:lvl6pPr lvl="5" algn="l">
              <a:lnSpc>
                <a:spcPct val="100000"/>
              </a:lnSpc>
              <a:spcBef>
                <a:spcPts val="0"/>
              </a:spcBef>
              <a:spcAft>
                <a:spcPts val="0"/>
              </a:spcAft>
              <a:buSzPts val="500"/>
              <a:buNone/>
              <a:defRPr/>
            </a:lvl6pPr>
            <a:lvl7pPr lvl="6" algn="l">
              <a:lnSpc>
                <a:spcPct val="100000"/>
              </a:lnSpc>
              <a:spcBef>
                <a:spcPts val="0"/>
              </a:spcBef>
              <a:spcAft>
                <a:spcPts val="0"/>
              </a:spcAft>
              <a:buSzPts val="500"/>
              <a:buNone/>
              <a:defRPr/>
            </a:lvl7pPr>
            <a:lvl8pPr lvl="7" algn="l">
              <a:lnSpc>
                <a:spcPct val="100000"/>
              </a:lnSpc>
              <a:spcBef>
                <a:spcPts val="0"/>
              </a:spcBef>
              <a:spcAft>
                <a:spcPts val="0"/>
              </a:spcAft>
              <a:buSzPts val="500"/>
              <a:buNone/>
              <a:defRPr/>
            </a:lvl8pPr>
            <a:lvl9pPr lvl="8" algn="l">
              <a:lnSpc>
                <a:spcPct val="100000"/>
              </a:lnSpc>
              <a:spcBef>
                <a:spcPts val="0"/>
              </a:spcBef>
              <a:spcAft>
                <a:spcPts val="0"/>
              </a:spcAft>
              <a:buSzPts val="500"/>
              <a:buNone/>
              <a:defRPr/>
            </a:lvl9pPr>
          </a:lstStyle>
          <a:p>
            <a:endParaRPr/>
          </a:p>
        </p:txBody>
      </p:sp>
      <p:sp>
        <p:nvSpPr>
          <p:cNvPr id="48" name="Google Shape;48;p7"/>
          <p:cNvSpPr txBox="1">
            <a:spLocks noGrp="1"/>
          </p:cNvSpPr>
          <p:nvPr>
            <p:ph type="sldNum" idx="12"/>
          </p:nvPr>
        </p:nvSpPr>
        <p:spPr>
          <a:xfrm>
            <a:off x="6457950" y="4767263"/>
            <a:ext cx="2057400" cy="273900"/>
          </a:xfrm>
          <a:prstGeom prst="rect">
            <a:avLst/>
          </a:prstGeom>
          <a:noFill/>
          <a:ln>
            <a:noFill/>
          </a:ln>
        </p:spPr>
        <p:txBody>
          <a:bodyPr spcFirstLastPara="1" wrap="square" lIns="34275" tIns="17125" rIns="34275" bIns="1712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005A83"/>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005A83"/>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005A83"/>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005A83"/>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005A83"/>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005A83"/>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005A83"/>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005A83"/>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005A83"/>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pic>
        <p:nvPicPr>
          <p:cNvPr id="49" name="Google Shape;49;p7"/>
          <p:cNvPicPr preferRelativeResize="0"/>
          <p:nvPr/>
        </p:nvPicPr>
        <p:blipFill rotWithShape="1">
          <a:blip r:embed="rId2">
            <a:alphaModFix/>
          </a:blip>
          <a:srcRect/>
          <a:stretch/>
        </p:blipFill>
        <p:spPr>
          <a:xfrm>
            <a:off x="628650" y="4733410"/>
            <a:ext cx="1073301" cy="341505"/>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61"/>
        <p:cNvGrpSpPr/>
        <p:nvPr/>
      </p:nvGrpSpPr>
      <p:grpSpPr>
        <a:xfrm>
          <a:off x="0" y="0"/>
          <a:ext cx="0" cy="0"/>
          <a:chOff x="0" y="0"/>
          <a:chExt cx="0" cy="0"/>
        </a:xfrm>
      </p:grpSpPr>
      <p:sp>
        <p:nvSpPr>
          <p:cNvPr id="62" name="Google Shape;62;p10"/>
          <p:cNvSpPr txBox="1">
            <a:spLocks noGrp="1"/>
          </p:cNvSpPr>
          <p:nvPr>
            <p:ph type="title"/>
          </p:nvPr>
        </p:nvSpPr>
        <p:spPr>
          <a:xfrm>
            <a:off x="629841" y="273844"/>
            <a:ext cx="7143900" cy="994200"/>
          </a:xfrm>
          <a:prstGeom prst="rect">
            <a:avLst/>
          </a:prstGeom>
          <a:noFill/>
          <a:ln>
            <a:noFill/>
          </a:ln>
        </p:spPr>
        <p:txBody>
          <a:bodyPr spcFirstLastPara="1" wrap="square" lIns="34275" tIns="17125" rIns="34275" bIns="17125" anchor="ctr" anchorCtr="0">
            <a:normAutofit/>
          </a:bodyPr>
          <a:lstStyle>
            <a:lvl1pPr lvl="0" algn="l">
              <a:lnSpc>
                <a:spcPct val="90000"/>
              </a:lnSpc>
              <a:spcBef>
                <a:spcPts val="0"/>
              </a:spcBef>
              <a:spcAft>
                <a:spcPts val="0"/>
              </a:spcAft>
              <a:buClr>
                <a:schemeClr val="accent1"/>
              </a:buClr>
              <a:buSzPts val="700"/>
              <a:buNone/>
              <a:defRPr/>
            </a:lvl1pPr>
            <a:lvl2pPr lvl="1" algn="l">
              <a:lnSpc>
                <a:spcPct val="100000"/>
              </a:lnSpc>
              <a:spcBef>
                <a:spcPts val="0"/>
              </a:spcBef>
              <a:spcAft>
                <a:spcPts val="0"/>
              </a:spcAft>
              <a:buSzPts val="500"/>
              <a:buNone/>
              <a:defRPr/>
            </a:lvl2pPr>
            <a:lvl3pPr lvl="2" algn="l">
              <a:lnSpc>
                <a:spcPct val="100000"/>
              </a:lnSpc>
              <a:spcBef>
                <a:spcPts val="0"/>
              </a:spcBef>
              <a:spcAft>
                <a:spcPts val="0"/>
              </a:spcAft>
              <a:buSzPts val="500"/>
              <a:buNone/>
              <a:defRPr/>
            </a:lvl3pPr>
            <a:lvl4pPr lvl="3" algn="l">
              <a:lnSpc>
                <a:spcPct val="100000"/>
              </a:lnSpc>
              <a:spcBef>
                <a:spcPts val="0"/>
              </a:spcBef>
              <a:spcAft>
                <a:spcPts val="0"/>
              </a:spcAft>
              <a:buSzPts val="500"/>
              <a:buNone/>
              <a:defRPr/>
            </a:lvl4pPr>
            <a:lvl5pPr lvl="4" algn="l">
              <a:lnSpc>
                <a:spcPct val="100000"/>
              </a:lnSpc>
              <a:spcBef>
                <a:spcPts val="0"/>
              </a:spcBef>
              <a:spcAft>
                <a:spcPts val="0"/>
              </a:spcAft>
              <a:buSzPts val="500"/>
              <a:buNone/>
              <a:defRPr/>
            </a:lvl5pPr>
            <a:lvl6pPr lvl="5" algn="l">
              <a:lnSpc>
                <a:spcPct val="100000"/>
              </a:lnSpc>
              <a:spcBef>
                <a:spcPts val="0"/>
              </a:spcBef>
              <a:spcAft>
                <a:spcPts val="0"/>
              </a:spcAft>
              <a:buSzPts val="500"/>
              <a:buNone/>
              <a:defRPr/>
            </a:lvl6pPr>
            <a:lvl7pPr lvl="6" algn="l">
              <a:lnSpc>
                <a:spcPct val="100000"/>
              </a:lnSpc>
              <a:spcBef>
                <a:spcPts val="0"/>
              </a:spcBef>
              <a:spcAft>
                <a:spcPts val="0"/>
              </a:spcAft>
              <a:buSzPts val="500"/>
              <a:buNone/>
              <a:defRPr/>
            </a:lvl7pPr>
            <a:lvl8pPr lvl="7" algn="l">
              <a:lnSpc>
                <a:spcPct val="100000"/>
              </a:lnSpc>
              <a:spcBef>
                <a:spcPts val="0"/>
              </a:spcBef>
              <a:spcAft>
                <a:spcPts val="0"/>
              </a:spcAft>
              <a:buSzPts val="500"/>
              <a:buNone/>
              <a:defRPr/>
            </a:lvl8pPr>
            <a:lvl9pPr lvl="8" algn="l">
              <a:lnSpc>
                <a:spcPct val="100000"/>
              </a:lnSpc>
              <a:spcBef>
                <a:spcPts val="0"/>
              </a:spcBef>
              <a:spcAft>
                <a:spcPts val="0"/>
              </a:spcAft>
              <a:buSzPts val="500"/>
              <a:buNone/>
              <a:defRPr/>
            </a:lvl9pPr>
          </a:lstStyle>
          <a:p>
            <a:endParaRPr/>
          </a:p>
        </p:txBody>
      </p:sp>
      <p:sp>
        <p:nvSpPr>
          <p:cNvPr id="63" name="Google Shape;63;p10"/>
          <p:cNvSpPr txBox="1">
            <a:spLocks noGrp="1"/>
          </p:cNvSpPr>
          <p:nvPr>
            <p:ph type="body" idx="1"/>
          </p:nvPr>
        </p:nvSpPr>
        <p:spPr>
          <a:xfrm>
            <a:off x="629841" y="1260872"/>
            <a:ext cx="3868500" cy="618000"/>
          </a:xfrm>
          <a:prstGeom prst="rect">
            <a:avLst/>
          </a:prstGeom>
          <a:noFill/>
          <a:ln>
            <a:noFill/>
          </a:ln>
        </p:spPr>
        <p:txBody>
          <a:bodyPr spcFirstLastPara="1" wrap="square" lIns="34275" tIns="17125" rIns="34275" bIns="17125" anchor="b" anchorCtr="0">
            <a:normAutofit/>
          </a:bodyPr>
          <a:lstStyle>
            <a:lvl1pPr marL="457200" lvl="0" indent="-228600" algn="l">
              <a:lnSpc>
                <a:spcPct val="90000"/>
              </a:lnSpc>
              <a:spcBef>
                <a:spcPts val="700"/>
              </a:spcBef>
              <a:spcAft>
                <a:spcPts val="0"/>
              </a:spcAft>
              <a:buClr>
                <a:schemeClr val="dk1"/>
              </a:buClr>
              <a:buSzPts val="1800"/>
              <a:buNone/>
              <a:defRPr sz="1800" b="1"/>
            </a:lvl1pPr>
            <a:lvl2pPr marL="914400" lvl="1" indent="-228600" algn="l">
              <a:lnSpc>
                <a:spcPct val="90000"/>
              </a:lnSpc>
              <a:spcBef>
                <a:spcPts val="400"/>
              </a:spcBef>
              <a:spcAft>
                <a:spcPts val="0"/>
              </a:spcAft>
              <a:buClr>
                <a:schemeClr val="dk1"/>
              </a:buClr>
              <a:buSzPts val="1500"/>
              <a:buNone/>
              <a:defRPr sz="1500" b="1"/>
            </a:lvl2pPr>
            <a:lvl3pPr marL="1371600" lvl="2" indent="-228600" algn="l">
              <a:lnSpc>
                <a:spcPct val="90000"/>
              </a:lnSpc>
              <a:spcBef>
                <a:spcPts val="400"/>
              </a:spcBef>
              <a:spcAft>
                <a:spcPts val="0"/>
              </a:spcAft>
              <a:buClr>
                <a:schemeClr val="dk1"/>
              </a:buClr>
              <a:buSzPts val="1300"/>
              <a:buNone/>
              <a:defRPr sz="1300" b="1"/>
            </a:lvl3pPr>
            <a:lvl4pPr marL="1828800" lvl="3" indent="-228600" algn="l">
              <a:lnSpc>
                <a:spcPct val="90000"/>
              </a:lnSpc>
              <a:spcBef>
                <a:spcPts val="400"/>
              </a:spcBef>
              <a:spcAft>
                <a:spcPts val="0"/>
              </a:spcAft>
              <a:buClr>
                <a:schemeClr val="dk1"/>
              </a:buClr>
              <a:buSzPts val="1200"/>
              <a:buNone/>
              <a:defRPr sz="1200" b="1"/>
            </a:lvl4pPr>
            <a:lvl5pPr marL="2286000" lvl="4" indent="-228600" algn="l">
              <a:lnSpc>
                <a:spcPct val="90000"/>
              </a:lnSpc>
              <a:spcBef>
                <a:spcPts val="400"/>
              </a:spcBef>
              <a:spcAft>
                <a:spcPts val="0"/>
              </a:spcAft>
              <a:buClr>
                <a:schemeClr val="dk1"/>
              </a:buClr>
              <a:buSzPts val="1200"/>
              <a:buNone/>
              <a:defRPr sz="1200" b="1"/>
            </a:lvl5pPr>
            <a:lvl6pPr marL="2743200" lvl="5" indent="-228600" algn="l">
              <a:lnSpc>
                <a:spcPct val="90000"/>
              </a:lnSpc>
              <a:spcBef>
                <a:spcPts val="400"/>
              </a:spcBef>
              <a:spcAft>
                <a:spcPts val="0"/>
              </a:spcAft>
              <a:buClr>
                <a:schemeClr val="dk1"/>
              </a:buClr>
              <a:buSzPts val="1200"/>
              <a:buNone/>
              <a:defRPr sz="1200" b="1"/>
            </a:lvl6pPr>
            <a:lvl7pPr marL="3200400" lvl="6" indent="-228600" algn="l">
              <a:lnSpc>
                <a:spcPct val="90000"/>
              </a:lnSpc>
              <a:spcBef>
                <a:spcPts val="400"/>
              </a:spcBef>
              <a:spcAft>
                <a:spcPts val="0"/>
              </a:spcAft>
              <a:buClr>
                <a:schemeClr val="dk1"/>
              </a:buClr>
              <a:buSzPts val="1200"/>
              <a:buNone/>
              <a:defRPr sz="1200" b="1"/>
            </a:lvl7pPr>
            <a:lvl8pPr marL="3657600" lvl="7" indent="-228600" algn="l">
              <a:lnSpc>
                <a:spcPct val="90000"/>
              </a:lnSpc>
              <a:spcBef>
                <a:spcPts val="400"/>
              </a:spcBef>
              <a:spcAft>
                <a:spcPts val="0"/>
              </a:spcAft>
              <a:buClr>
                <a:schemeClr val="dk1"/>
              </a:buClr>
              <a:buSzPts val="1200"/>
              <a:buNone/>
              <a:defRPr sz="1200" b="1"/>
            </a:lvl8pPr>
            <a:lvl9pPr marL="4114800" lvl="8" indent="-228600" algn="l">
              <a:lnSpc>
                <a:spcPct val="90000"/>
              </a:lnSpc>
              <a:spcBef>
                <a:spcPts val="400"/>
              </a:spcBef>
              <a:spcAft>
                <a:spcPts val="0"/>
              </a:spcAft>
              <a:buClr>
                <a:schemeClr val="dk1"/>
              </a:buClr>
              <a:buSzPts val="1200"/>
              <a:buNone/>
              <a:defRPr sz="1200" b="1"/>
            </a:lvl9pPr>
          </a:lstStyle>
          <a:p>
            <a:endParaRPr/>
          </a:p>
        </p:txBody>
      </p:sp>
      <p:sp>
        <p:nvSpPr>
          <p:cNvPr id="64" name="Google Shape;64;p10"/>
          <p:cNvSpPr txBox="1">
            <a:spLocks noGrp="1"/>
          </p:cNvSpPr>
          <p:nvPr>
            <p:ph type="body" idx="2"/>
          </p:nvPr>
        </p:nvSpPr>
        <p:spPr>
          <a:xfrm>
            <a:off x="629841" y="1878806"/>
            <a:ext cx="3868500" cy="2763600"/>
          </a:xfrm>
          <a:prstGeom prst="rect">
            <a:avLst/>
          </a:prstGeom>
          <a:noFill/>
          <a:ln>
            <a:noFill/>
          </a:ln>
        </p:spPr>
        <p:txBody>
          <a:bodyPr spcFirstLastPara="1" wrap="square" lIns="34275" tIns="17125" rIns="34275" bIns="17125" anchor="t" anchorCtr="0">
            <a:normAutofit/>
          </a:bodyPr>
          <a:lstStyle>
            <a:lvl1pPr marL="457200" lvl="0" indent="-273050" algn="l">
              <a:lnSpc>
                <a:spcPct val="90000"/>
              </a:lnSpc>
              <a:spcBef>
                <a:spcPts val="700"/>
              </a:spcBef>
              <a:spcAft>
                <a:spcPts val="0"/>
              </a:spcAft>
              <a:buClr>
                <a:schemeClr val="dk1"/>
              </a:buClr>
              <a:buSzPts val="700"/>
              <a:buChar char="•"/>
              <a:defRPr/>
            </a:lvl1pPr>
            <a:lvl2pPr marL="914400" lvl="1" indent="-273050" algn="l">
              <a:lnSpc>
                <a:spcPct val="90000"/>
              </a:lnSpc>
              <a:spcBef>
                <a:spcPts val="400"/>
              </a:spcBef>
              <a:spcAft>
                <a:spcPts val="0"/>
              </a:spcAft>
              <a:buClr>
                <a:schemeClr val="dk1"/>
              </a:buClr>
              <a:buSzPts val="700"/>
              <a:buChar char="•"/>
              <a:defRPr/>
            </a:lvl2pPr>
            <a:lvl3pPr marL="1371600" lvl="2" indent="-273050" algn="l">
              <a:lnSpc>
                <a:spcPct val="90000"/>
              </a:lnSpc>
              <a:spcBef>
                <a:spcPts val="400"/>
              </a:spcBef>
              <a:spcAft>
                <a:spcPts val="0"/>
              </a:spcAft>
              <a:buClr>
                <a:schemeClr val="dk1"/>
              </a:buClr>
              <a:buSzPts val="700"/>
              <a:buChar char="•"/>
              <a:defRPr/>
            </a:lvl3pPr>
            <a:lvl4pPr marL="1828800" lvl="3" indent="-273050" algn="l">
              <a:lnSpc>
                <a:spcPct val="90000"/>
              </a:lnSpc>
              <a:spcBef>
                <a:spcPts val="400"/>
              </a:spcBef>
              <a:spcAft>
                <a:spcPts val="0"/>
              </a:spcAft>
              <a:buClr>
                <a:schemeClr val="dk1"/>
              </a:buClr>
              <a:buSzPts val="700"/>
              <a:buChar char="•"/>
              <a:defRPr/>
            </a:lvl4pPr>
            <a:lvl5pPr marL="2286000" lvl="4" indent="-273050" algn="l">
              <a:lnSpc>
                <a:spcPct val="90000"/>
              </a:lnSpc>
              <a:spcBef>
                <a:spcPts val="400"/>
              </a:spcBef>
              <a:spcAft>
                <a:spcPts val="0"/>
              </a:spcAft>
              <a:buClr>
                <a:schemeClr val="dk1"/>
              </a:buClr>
              <a:buSzPts val="700"/>
              <a:buChar char="•"/>
              <a:defRPr/>
            </a:lvl5pPr>
            <a:lvl6pPr marL="2743200" lvl="5" indent="-273050" algn="l">
              <a:lnSpc>
                <a:spcPct val="90000"/>
              </a:lnSpc>
              <a:spcBef>
                <a:spcPts val="400"/>
              </a:spcBef>
              <a:spcAft>
                <a:spcPts val="0"/>
              </a:spcAft>
              <a:buClr>
                <a:schemeClr val="dk1"/>
              </a:buClr>
              <a:buSzPts val="700"/>
              <a:buChar char="•"/>
              <a:defRPr/>
            </a:lvl6pPr>
            <a:lvl7pPr marL="3200400" lvl="6" indent="-273050" algn="l">
              <a:lnSpc>
                <a:spcPct val="90000"/>
              </a:lnSpc>
              <a:spcBef>
                <a:spcPts val="400"/>
              </a:spcBef>
              <a:spcAft>
                <a:spcPts val="0"/>
              </a:spcAft>
              <a:buClr>
                <a:schemeClr val="dk1"/>
              </a:buClr>
              <a:buSzPts val="700"/>
              <a:buChar char="•"/>
              <a:defRPr/>
            </a:lvl7pPr>
            <a:lvl8pPr marL="3657600" lvl="7" indent="-273050" algn="l">
              <a:lnSpc>
                <a:spcPct val="90000"/>
              </a:lnSpc>
              <a:spcBef>
                <a:spcPts val="400"/>
              </a:spcBef>
              <a:spcAft>
                <a:spcPts val="0"/>
              </a:spcAft>
              <a:buClr>
                <a:schemeClr val="dk1"/>
              </a:buClr>
              <a:buSzPts val="700"/>
              <a:buChar char="•"/>
              <a:defRPr/>
            </a:lvl8pPr>
            <a:lvl9pPr marL="4114800" lvl="8" indent="-273050" algn="l">
              <a:lnSpc>
                <a:spcPct val="90000"/>
              </a:lnSpc>
              <a:spcBef>
                <a:spcPts val="400"/>
              </a:spcBef>
              <a:spcAft>
                <a:spcPts val="0"/>
              </a:spcAft>
              <a:buClr>
                <a:schemeClr val="dk1"/>
              </a:buClr>
              <a:buSzPts val="700"/>
              <a:buChar char="•"/>
              <a:defRPr/>
            </a:lvl9pPr>
          </a:lstStyle>
          <a:p>
            <a:endParaRPr/>
          </a:p>
        </p:txBody>
      </p:sp>
      <p:sp>
        <p:nvSpPr>
          <p:cNvPr id="65" name="Google Shape;65;p10"/>
          <p:cNvSpPr txBox="1">
            <a:spLocks noGrp="1"/>
          </p:cNvSpPr>
          <p:nvPr>
            <p:ph type="body" idx="3"/>
          </p:nvPr>
        </p:nvSpPr>
        <p:spPr>
          <a:xfrm>
            <a:off x="4629150" y="1260872"/>
            <a:ext cx="3887400" cy="618000"/>
          </a:xfrm>
          <a:prstGeom prst="rect">
            <a:avLst/>
          </a:prstGeom>
          <a:noFill/>
          <a:ln>
            <a:noFill/>
          </a:ln>
        </p:spPr>
        <p:txBody>
          <a:bodyPr spcFirstLastPara="1" wrap="square" lIns="34275" tIns="17125" rIns="34275" bIns="17125" anchor="b" anchorCtr="0">
            <a:normAutofit/>
          </a:bodyPr>
          <a:lstStyle>
            <a:lvl1pPr marL="457200" lvl="0" indent="-228600" algn="l">
              <a:lnSpc>
                <a:spcPct val="90000"/>
              </a:lnSpc>
              <a:spcBef>
                <a:spcPts val="700"/>
              </a:spcBef>
              <a:spcAft>
                <a:spcPts val="0"/>
              </a:spcAft>
              <a:buClr>
                <a:schemeClr val="dk1"/>
              </a:buClr>
              <a:buSzPts val="1800"/>
              <a:buNone/>
              <a:defRPr sz="1800" b="1"/>
            </a:lvl1pPr>
            <a:lvl2pPr marL="914400" lvl="1" indent="-228600" algn="l">
              <a:lnSpc>
                <a:spcPct val="90000"/>
              </a:lnSpc>
              <a:spcBef>
                <a:spcPts val="400"/>
              </a:spcBef>
              <a:spcAft>
                <a:spcPts val="0"/>
              </a:spcAft>
              <a:buClr>
                <a:schemeClr val="dk1"/>
              </a:buClr>
              <a:buSzPts val="1500"/>
              <a:buNone/>
              <a:defRPr sz="1500" b="1"/>
            </a:lvl2pPr>
            <a:lvl3pPr marL="1371600" lvl="2" indent="-228600" algn="l">
              <a:lnSpc>
                <a:spcPct val="90000"/>
              </a:lnSpc>
              <a:spcBef>
                <a:spcPts val="400"/>
              </a:spcBef>
              <a:spcAft>
                <a:spcPts val="0"/>
              </a:spcAft>
              <a:buClr>
                <a:schemeClr val="dk1"/>
              </a:buClr>
              <a:buSzPts val="1300"/>
              <a:buNone/>
              <a:defRPr sz="1300" b="1"/>
            </a:lvl3pPr>
            <a:lvl4pPr marL="1828800" lvl="3" indent="-228600" algn="l">
              <a:lnSpc>
                <a:spcPct val="90000"/>
              </a:lnSpc>
              <a:spcBef>
                <a:spcPts val="400"/>
              </a:spcBef>
              <a:spcAft>
                <a:spcPts val="0"/>
              </a:spcAft>
              <a:buClr>
                <a:schemeClr val="dk1"/>
              </a:buClr>
              <a:buSzPts val="1200"/>
              <a:buNone/>
              <a:defRPr sz="1200" b="1"/>
            </a:lvl4pPr>
            <a:lvl5pPr marL="2286000" lvl="4" indent="-228600" algn="l">
              <a:lnSpc>
                <a:spcPct val="90000"/>
              </a:lnSpc>
              <a:spcBef>
                <a:spcPts val="400"/>
              </a:spcBef>
              <a:spcAft>
                <a:spcPts val="0"/>
              </a:spcAft>
              <a:buClr>
                <a:schemeClr val="dk1"/>
              </a:buClr>
              <a:buSzPts val="1200"/>
              <a:buNone/>
              <a:defRPr sz="1200" b="1"/>
            </a:lvl5pPr>
            <a:lvl6pPr marL="2743200" lvl="5" indent="-228600" algn="l">
              <a:lnSpc>
                <a:spcPct val="90000"/>
              </a:lnSpc>
              <a:spcBef>
                <a:spcPts val="400"/>
              </a:spcBef>
              <a:spcAft>
                <a:spcPts val="0"/>
              </a:spcAft>
              <a:buClr>
                <a:schemeClr val="dk1"/>
              </a:buClr>
              <a:buSzPts val="1200"/>
              <a:buNone/>
              <a:defRPr sz="1200" b="1"/>
            </a:lvl6pPr>
            <a:lvl7pPr marL="3200400" lvl="6" indent="-228600" algn="l">
              <a:lnSpc>
                <a:spcPct val="90000"/>
              </a:lnSpc>
              <a:spcBef>
                <a:spcPts val="400"/>
              </a:spcBef>
              <a:spcAft>
                <a:spcPts val="0"/>
              </a:spcAft>
              <a:buClr>
                <a:schemeClr val="dk1"/>
              </a:buClr>
              <a:buSzPts val="1200"/>
              <a:buNone/>
              <a:defRPr sz="1200" b="1"/>
            </a:lvl7pPr>
            <a:lvl8pPr marL="3657600" lvl="7" indent="-228600" algn="l">
              <a:lnSpc>
                <a:spcPct val="90000"/>
              </a:lnSpc>
              <a:spcBef>
                <a:spcPts val="400"/>
              </a:spcBef>
              <a:spcAft>
                <a:spcPts val="0"/>
              </a:spcAft>
              <a:buClr>
                <a:schemeClr val="dk1"/>
              </a:buClr>
              <a:buSzPts val="1200"/>
              <a:buNone/>
              <a:defRPr sz="1200" b="1"/>
            </a:lvl8pPr>
            <a:lvl9pPr marL="4114800" lvl="8" indent="-228600" algn="l">
              <a:lnSpc>
                <a:spcPct val="90000"/>
              </a:lnSpc>
              <a:spcBef>
                <a:spcPts val="400"/>
              </a:spcBef>
              <a:spcAft>
                <a:spcPts val="0"/>
              </a:spcAft>
              <a:buClr>
                <a:schemeClr val="dk1"/>
              </a:buClr>
              <a:buSzPts val="1200"/>
              <a:buNone/>
              <a:defRPr sz="1200" b="1"/>
            </a:lvl9pPr>
          </a:lstStyle>
          <a:p>
            <a:endParaRPr/>
          </a:p>
        </p:txBody>
      </p:sp>
      <p:sp>
        <p:nvSpPr>
          <p:cNvPr id="66" name="Google Shape;66;p10"/>
          <p:cNvSpPr txBox="1">
            <a:spLocks noGrp="1"/>
          </p:cNvSpPr>
          <p:nvPr>
            <p:ph type="body" idx="4"/>
          </p:nvPr>
        </p:nvSpPr>
        <p:spPr>
          <a:xfrm>
            <a:off x="4629150" y="1878806"/>
            <a:ext cx="3887400" cy="2763600"/>
          </a:xfrm>
          <a:prstGeom prst="rect">
            <a:avLst/>
          </a:prstGeom>
          <a:noFill/>
          <a:ln>
            <a:noFill/>
          </a:ln>
        </p:spPr>
        <p:txBody>
          <a:bodyPr spcFirstLastPara="1" wrap="square" lIns="34275" tIns="17125" rIns="34275" bIns="17125" anchor="t" anchorCtr="0">
            <a:normAutofit/>
          </a:bodyPr>
          <a:lstStyle>
            <a:lvl1pPr marL="457200" lvl="0" indent="-273050" algn="l">
              <a:lnSpc>
                <a:spcPct val="90000"/>
              </a:lnSpc>
              <a:spcBef>
                <a:spcPts val="700"/>
              </a:spcBef>
              <a:spcAft>
                <a:spcPts val="0"/>
              </a:spcAft>
              <a:buClr>
                <a:schemeClr val="dk1"/>
              </a:buClr>
              <a:buSzPts val="700"/>
              <a:buChar char="•"/>
              <a:defRPr/>
            </a:lvl1pPr>
            <a:lvl2pPr marL="914400" lvl="1" indent="-273050" algn="l">
              <a:lnSpc>
                <a:spcPct val="90000"/>
              </a:lnSpc>
              <a:spcBef>
                <a:spcPts val="400"/>
              </a:spcBef>
              <a:spcAft>
                <a:spcPts val="0"/>
              </a:spcAft>
              <a:buClr>
                <a:schemeClr val="dk1"/>
              </a:buClr>
              <a:buSzPts val="700"/>
              <a:buChar char="•"/>
              <a:defRPr/>
            </a:lvl2pPr>
            <a:lvl3pPr marL="1371600" lvl="2" indent="-273050" algn="l">
              <a:lnSpc>
                <a:spcPct val="90000"/>
              </a:lnSpc>
              <a:spcBef>
                <a:spcPts val="400"/>
              </a:spcBef>
              <a:spcAft>
                <a:spcPts val="0"/>
              </a:spcAft>
              <a:buClr>
                <a:schemeClr val="dk1"/>
              </a:buClr>
              <a:buSzPts val="700"/>
              <a:buChar char="•"/>
              <a:defRPr/>
            </a:lvl3pPr>
            <a:lvl4pPr marL="1828800" lvl="3" indent="-273050" algn="l">
              <a:lnSpc>
                <a:spcPct val="90000"/>
              </a:lnSpc>
              <a:spcBef>
                <a:spcPts val="400"/>
              </a:spcBef>
              <a:spcAft>
                <a:spcPts val="0"/>
              </a:spcAft>
              <a:buClr>
                <a:schemeClr val="dk1"/>
              </a:buClr>
              <a:buSzPts val="700"/>
              <a:buChar char="•"/>
              <a:defRPr/>
            </a:lvl4pPr>
            <a:lvl5pPr marL="2286000" lvl="4" indent="-273050" algn="l">
              <a:lnSpc>
                <a:spcPct val="90000"/>
              </a:lnSpc>
              <a:spcBef>
                <a:spcPts val="400"/>
              </a:spcBef>
              <a:spcAft>
                <a:spcPts val="0"/>
              </a:spcAft>
              <a:buClr>
                <a:schemeClr val="dk1"/>
              </a:buClr>
              <a:buSzPts val="700"/>
              <a:buChar char="•"/>
              <a:defRPr/>
            </a:lvl5pPr>
            <a:lvl6pPr marL="2743200" lvl="5" indent="-273050" algn="l">
              <a:lnSpc>
                <a:spcPct val="90000"/>
              </a:lnSpc>
              <a:spcBef>
                <a:spcPts val="400"/>
              </a:spcBef>
              <a:spcAft>
                <a:spcPts val="0"/>
              </a:spcAft>
              <a:buClr>
                <a:schemeClr val="dk1"/>
              </a:buClr>
              <a:buSzPts val="700"/>
              <a:buChar char="•"/>
              <a:defRPr/>
            </a:lvl6pPr>
            <a:lvl7pPr marL="3200400" lvl="6" indent="-273050" algn="l">
              <a:lnSpc>
                <a:spcPct val="90000"/>
              </a:lnSpc>
              <a:spcBef>
                <a:spcPts val="400"/>
              </a:spcBef>
              <a:spcAft>
                <a:spcPts val="0"/>
              </a:spcAft>
              <a:buClr>
                <a:schemeClr val="dk1"/>
              </a:buClr>
              <a:buSzPts val="700"/>
              <a:buChar char="•"/>
              <a:defRPr/>
            </a:lvl7pPr>
            <a:lvl8pPr marL="3657600" lvl="7" indent="-273050" algn="l">
              <a:lnSpc>
                <a:spcPct val="90000"/>
              </a:lnSpc>
              <a:spcBef>
                <a:spcPts val="400"/>
              </a:spcBef>
              <a:spcAft>
                <a:spcPts val="0"/>
              </a:spcAft>
              <a:buClr>
                <a:schemeClr val="dk1"/>
              </a:buClr>
              <a:buSzPts val="700"/>
              <a:buChar char="•"/>
              <a:defRPr/>
            </a:lvl8pPr>
            <a:lvl9pPr marL="4114800" lvl="8" indent="-273050" algn="l">
              <a:lnSpc>
                <a:spcPct val="90000"/>
              </a:lnSpc>
              <a:spcBef>
                <a:spcPts val="400"/>
              </a:spcBef>
              <a:spcAft>
                <a:spcPts val="0"/>
              </a:spcAft>
              <a:buClr>
                <a:schemeClr val="dk1"/>
              </a:buClr>
              <a:buSzPts val="700"/>
              <a:buChar char="•"/>
              <a:defRPr/>
            </a:lvl9pPr>
          </a:lstStyle>
          <a:p>
            <a:endParaRPr/>
          </a:p>
        </p:txBody>
      </p:sp>
      <p:sp>
        <p:nvSpPr>
          <p:cNvPr id="67" name="Google Shape;67;p10"/>
          <p:cNvSpPr txBox="1">
            <a:spLocks noGrp="1"/>
          </p:cNvSpPr>
          <p:nvPr>
            <p:ph type="ftr" idx="11"/>
          </p:nvPr>
        </p:nvSpPr>
        <p:spPr>
          <a:xfrm>
            <a:off x="3028950" y="4767263"/>
            <a:ext cx="3086100" cy="273900"/>
          </a:xfrm>
          <a:prstGeom prst="rect">
            <a:avLst/>
          </a:prstGeom>
          <a:noFill/>
          <a:ln>
            <a:noFill/>
          </a:ln>
        </p:spPr>
        <p:txBody>
          <a:bodyPr spcFirstLastPara="1" wrap="square" lIns="34275" tIns="17125" rIns="34275" bIns="17125" anchor="ctr" anchorCtr="0">
            <a:noAutofit/>
          </a:bodyPr>
          <a:lstStyle>
            <a:lvl1pPr lvl="0" algn="ctr">
              <a:lnSpc>
                <a:spcPct val="100000"/>
              </a:lnSpc>
              <a:spcBef>
                <a:spcPts val="0"/>
              </a:spcBef>
              <a:spcAft>
                <a:spcPts val="0"/>
              </a:spcAft>
              <a:buSzPts val="500"/>
              <a:buNone/>
              <a:defRPr/>
            </a:lvl1pPr>
            <a:lvl2pPr lvl="1" algn="l">
              <a:lnSpc>
                <a:spcPct val="100000"/>
              </a:lnSpc>
              <a:spcBef>
                <a:spcPts val="0"/>
              </a:spcBef>
              <a:spcAft>
                <a:spcPts val="0"/>
              </a:spcAft>
              <a:buSzPts val="500"/>
              <a:buNone/>
              <a:defRPr/>
            </a:lvl2pPr>
            <a:lvl3pPr lvl="2" algn="l">
              <a:lnSpc>
                <a:spcPct val="100000"/>
              </a:lnSpc>
              <a:spcBef>
                <a:spcPts val="0"/>
              </a:spcBef>
              <a:spcAft>
                <a:spcPts val="0"/>
              </a:spcAft>
              <a:buSzPts val="500"/>
              <a:buNone/>
              <a:defRPr/>
            </a:lvl3pPr>
            <a:lvl4pPr lvl="3" algn="l">
              <a:lnSpc>
                <a:spcPct val="100000"/>
              </a:lnSpc>
              <a:spcBef>
                <a:spcPts val="0"/>
              </a:spcBef>
              <a:spcAft>
                <a:spcPts val="0"/>
              </a:spcAft>
              <a:buSzPts val="500"/>
              <a:buNone/>
              <a:defRPr/>
            </a:lvl4pPr>
            <a:lvl5pPr lvl="4" algn="l">
              <a:lnSpc>
                <a:spcPct val="100000"/>
              </a:lnSpc>
              <a:spcBef>
                <a:spcPts val="0"/>
              </a:spcBef>
              <a:spcAft>
                <a:spcPts val="0"/>
              </a:spcAft>
              <a:buSzPts val="500"/>
              <a:buNone/>
              <a:defRPr/>
            </a:lvl5pPr>
            <a:lvl6pPr lvl="5" algn="l">
              <a:lnSpc>
                <a:spcPct val="100000"/>
              </a:lnSpc>
              <a:spcBef>
                <a:spcPts val="0"/>
              </a:spcBef>
              <a:spcAft>
                <a:spcPts val="0"/>
              </a:spcAft>
              <a:buSzPts val="500"/>
              <a:buNone/>
              <a:defRPr/>
            </a:lvl6pPr>
            <a:lvl7pPr lvl="6" algn="l">
              <a:lnSpc>
                <a:spcPct val="100000"/>
              </a:lnSpc>
              <a:spcBef>
                <a:spcPts val="0"/>
              </a:spcBef>
              <a:spcAft>
                <a:spcPts val="0"/>
              </a:spcAft>
              <a:buSzPts val="500"/>
              <a:buNone/>
              <a:defRPr/>
            </a:lvl7pPr>
            <a:lvl8pPr lvl="7" algn="l">
              <a:lnSpc>
                <a:spcPct val="100000"/>
              </a:lnSpc>
              <a:spcBef>
                <a:spcPts val="0"/>
              </a:spcBef>
              <a:spcAft>
                <a:spcPts val="0"/>
              </a:spcAft>
              <a:buSzPts val="500"/>
              <a:buNone/>
              <a:defRPr/>
            </a:lvl8pPr>
            <a:lvl9pPr lvl="8" algn="l">
              <a:lnSpc>
                <a:spcPct val="100000"/>
              </a:lnSpc>
              <a:spcBef>
                <a:spcPts val="0"/>
              </a:spcBef>
              <a:spcAft>
                <a:spcPts val="0"/>
              </a:spcAft>
              <a:buSzPts val="500"/>
              <a:buNone/>
              <a:defRPr/>
            </a:lvl9pPr>
          </a:lstStyle>
          <a:p>
            <a:endParaRPr/>
          </a:p>
        </p:txBody>
      </p:sp>
      <p:sp>
        <p:nvSpPr>
          <p:cNvPr id="68" name="Google Shape;68;p10"/>
          <p:cNvSpPr txBox="1">
            <a:spLocks noGrp="1"/>
          </p:cNvSpPr>
          <p:nvPr>
            <p:ph type="sldNum" idx="12"/>
          </p:nvPr>
        </p:nvSpPr>
        <p:spPr>
          <a:xfrm>
            <a:off x="6457950" y="4767263"/>
            <a:ext cx="2057400" cy="273900"/>
          </a:xfrm>
          <a:prstGeom prst="rect">
            <a:avLst/>
          </a:prstGeom>
          <a:noFill/>
          <a:ln>
            <a:noFill/>
          </a:ln>
        </p:spPr>
        <p:txBody>
          <a:bodyPr spcFirstLastPara="1" wrap="square" lIns="34275" tIns="17125" rIns="34275" bIns="1712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005A83"/>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005A83"/>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005A83"/>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005A83"/>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005A83"/>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005A83"/>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005A83"/>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005A83"/>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005A83"/>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pic>
        <p:nvPicPr>
          <p:cNvPr id="69" name="Google Shape;69;p10"/>
          <p:cNvPicPr preferRelativeResize="0"/>
          <p:nvPr/>
        </p:nvPicPr>
        <p:blipFill rotWithShape="1">
          <a:blip r:embed="rId2">
            <a:alphaModFix/>
          </a:blip>
          <a:srcRect/>
          <a:stretch/>
        </p:blipFill>
        <p:spPr>
          <a:xfrm>
            <a:off x="8058209" y="273844"/>
            <a:ext cx="914281" cy="947614"/>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70"/>
        <p:cNvGrpSpPr/>
        <p:nvPr/>
      </p:nvGrpSpPr>
      <p:grpSpPr>
        <a:xfrm>
          <a:off x="0" y="0"/>
          <a:ext cx="0" cy="0"/>
          <a:chOff x="0" y="0"/>
          <a:chExt cx="0" cy="0"/>
        </a:xfrm>
      </p:grpSpPr>
      <p:sp>
        <p:nvSpPr>
          <p:cNvPr id="71" name="Google Shape;71;p11"/>
          <p:cNvSpPr/>
          <p:nvPr/>
        </p:nvSpPr>
        <p:spPr>
          <a:xfrm>
            <a:off x="322915" y="1348402"/>
            <a:ext cx="9422400" cy="3199500"/>
          </a:xfrm>
          <a:prstGeom prst="roundRect">
            <a:avLst>
              <a:gd name="adj" fmla="val 6683"/>
            </a:avLst>
          </a:prstGeom>
          <a:solidFill>
            <a:schemeClr val="accent1"/>
          </a:solidFill>
          <a:ln>
            <a:noFill/>
          </a:ln>
        </p:spPr>
        <p:txBody>
          <a:bodyPr spcFirstLastPara="1" wrap="square" lIns="34275" tIns="17125" rIns="34275" bIns="17125" anchor="ctr" anchorCtr="0">
            <a:noAutofit/>
          </a:bodyPr>
          <a:lstStyle/>
          <a:p>
            <a:pPr marL="0" marR="0" lvl="0" indent="0" algn="ctr" rtl="0">
              <a:lnSpc>
                <a:spcPct val="100000"/>
              </a:lnSpc>
              <a:spcBef>
                <a:spcPts val="0"/>
              </a:spcBef>
              <a:spcAft>
                <a:spcPts val="0"/>
              </a:spcAft>
              <a:buClr>
                <a:srgbClr val="000000"/>
              </a:buClr>
              <a:buSzPts val="700"/>
              <a:buFont typeface="Arial"/>
              <a:buNone/>
            </a:pPr>
            <a:endParaRPr sz="700" b="1" i="0" u="none" strike="noStrike" cap="none">
              <a:solidFill>
                <a:schemeClr val="lt1"/>
              </a:solidFill>
              <a:latin typeface="Arial"/>
              <a:ea typeface="Arial"/>
              <a:cs typeface="Arial"/>
              <a:sym typeface="Arial"/>
            </a:endParaRPr>
          </a:p>
        </p:txBody>
      </p:sp>
      <p:sp>
        <p:nvSpPr>
          <p:cNvPr id="72" name="Google Shape;72;p11"/>
          <p:cNvSpPr txBox="1">
            <a:spLocks noGrp="1"/>
          </p:cNvSpPr>
          <p:nvPr>
            <p:ph type="ctrTitle"/>
          </p:nvPr>
        </p:nvSpPr>
        <p:spPr>
          <a:xfrm>
            <a:off x="635860" y="1576464"/>
            <a:ext cx="4606800" cy="1694700"/>
          </a:xfrm>
          <a:prstGeom prst="rect">
            <a:avLst/>
          </a:prstGeom>
          <a:noFill/>
          <a:ln>
            <a:noFill/>
          </a:ln>
        </p:spPr>
        <p:txBody>
          <a:bodyPr spcFirstLastPara="1" wrap="square" lIns="34275" tIns="17125" rIns="34275" bIns="17125" anchor="b" anchorCtr="0">
            <a:normAutofit/>
          </a:bodyPr>
          <a:lstStyle>
            <a:lvl1pPr lvl="0" algn="l">
              <a:lnSpc>
                <a:spcPct val="90000"/>
              </a:lnSpc>
              <a:spcBef>
                <a:spcPts val="0"/>
              </a:spcBef>
              <a:spcAft>
                <a:spcPts val="0"/>
              </a:spcAft>
              <a:buClr>
                <a:schemeClr val="lt1"/>
              </a:buClr>
              <a:buSzPts val="4500"/>
              <a:buFont typeface="Arial"/>
              <a:buNone/>
              <a:defRPr sz="4500" b="1">
                <a:solidFill>
                  <a:schemeClr val="lt1"/>
                </a:solidFill>
              </a:defRPr>
            </a:lvl1pPr>
            <a:lvl2pPr lvl="1" algn="l">
              <a:lnSpc>
                <a:spcPct val="100000"/>
              </a:lnSpc>
              <a:spcBef>
                <a:spcPts val="0"/>
              </a:spcBef>
              <a:spcAft>
                <a:spcPts val="0"/>
              </a:spcAft>
              <a:buSzPts val="500"/>
              <a:buNone/>
              <a:defRPr/>
            </a:lvl2pPr>
            <a:lvl3pPr lvl="2" algn="l">
              <a:lnSpc>
                <a:spcPct val="100000"/>
              </a:lnSpc>
              <a:spcBef>
                <a:spcPts val="0"/>
              </a:spcBef>
              <a:spcAft>
                <a:spcPts val="0"/>
              </a:spcAft>
              <a:buSzPts val="500"/>
              <a:buNone/>
              <a:defRPr/>
            </a:lvl3pPr>
            <a:lvl4pPr lvl="3" algn="l">
              <a:lnSpc>
                <a:spcPct val="100000"/>
              </a:lnSpc>
              <a:spcBef>
                <a:spcPts val="0"/>
              </a:spcBef>
              <a:spcAft>
                <a:spcPts val="0"/>
              </a:spcAft>
              <a:buSzPts val="500"/>
              <a:buNone/>
              <a:defRPr/>
            </a:lvl4pPr>
            <a:lvl5pPr lvl="4" algn="l">
              <a:lnSpc>
                <a:spcPct val="100000"/>
              </a:lnSpc>
              <a:spcBef>
                <a:spcPts val="0"/>
              </a:spcBef>
              <a:spcAft>
                <a:spcPts val="0"/>
              </a:spcAft>
              <a:buSzPts val="500"/>
              <a:buNone/>
              <a:defRPr/>
            </a:lvl5pPr>
            <a:lvl6pPr lvl="5" algn="l">
              <a:lnSpc>
                <a:spcPct val="100000"/>
              </a:lnSpc>
              <a:spcBef>
                <a:spcPts val="0"/>
              </a:spcBef>
              <a:spcAft>
                <a:spcPts val="0"/>
              </a:spcAft>
              <a:buSzPts val="500"/>
              <a:buNone/>
              <a:defRPr/>
            </a:lvl6pPr>
            <a:lvl7pPr lvl="6" algn="l">
              <a:lnSpc>
                <a:spcPct val="100000"/>
              </a:lnSpc>
              <a:spcBef>
                <a:spcPts val="0"/>
              </a:spcBef>
              <a:spcAft>
                <a:spcPts val="0"/>
              </a:spcAft>
              <a:buSzPts val="500"/>
              <a:buNone/>
              <a:defRPr/>
            </a:lvl7pPr>
            <a:lvl8pPr lvl="7" algn="l">
              <a:lnSpc>
                <a:spcPct val="100000"/>
              </a:lnSpc>
              <a:spcBef>
                <a:spcPts val="0"/>
              </a:spcBef>
              <a:spcAft>
                <a:spcPts val="0"/>
              </a:spcAft>
              <a:buSzPts val="500"/>
              <a:buNone/>
              <a:defRPr/>
            </a:lvl8pPr>
            <a:lvl9pPr lvl="8" algn="l">
              <a:lnSpc>
                <a:spcPct val="100000"/>
              </a:lnSpc>
              <a:spcBef>
                <a:spcPts val="0"/>
              </a:spcBef>
              <a:spcAft>
                <a:spcPts val="0"/>
              </a:spcAft>
              <a:buSzPts val="500"/>
              <a:buNone/>
              <a:defRPr/>
            </a:lvl9pPr>
          </a:lstStyle>
          <a:p>
            <a:endParaRPr/>
          </a:p>
        </p:txBody>
      </p:sp>
      <p:sp>
        <p:nvSpPr>
          <p:cNvPr id="73" name="Google Shape;73;p11"/>
          <p:cNvSpPr txBox="1">
            <a:spLocks noGrp="1"/>
          </p:cNvSpPr>
          <p:nvPr>
            <p:ph type="subTitle" idx="1"/>
          </p:nvPr>
        </p:nvSpPr>
        <p:spPr>
          <a:xfrm>
            <a:off x="635860" y="3490795"/>
            <a:ext cx="5378400" cy="866400"/>
          </a:xfrm>
          <a:prstGeom prst="rect">
            <a:avLst/>
          </a:prstGeom>
          <a:noFill/>
          <a:ln>
            <a:noFill/>
          </a:ln>
        </p:spPr>
        <p:txBody>
          <a:bodyPr spcFirstLastPara="1" wrap="square" lIns="34275" tIns="17125" rIns="34275" bIns="17125" anchor="t" anchorCtr="0">
            <a:normAutofit/>
          </a:bodyPr>
          <a:lstStyle>
            <a:lvl1pPr lvl="0" algn="l">
              <a:lnSpc>
                <a:spcPct val="90000"/>
              </a:lnSpc>
              <a:spcBef>
                <a:spcPts val="700"/>
              </a:spcBef>
              <a:spcAft>
                <a:spcPts val="0"/>
              </a:spcAft>
              <a:buClr>
                <a:schemeClr val="lt1"/>
              </a:buClr>
              <a:buSzPts val="1800"/>
              <a:buNone/>
              <a:defRPr sz="1800">
                <a:solidFill>
                  <a:schemeClr val="lt1"/>
                </a:solidFill>
              </a:defRPr>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300"/>
              <a:buNone/>
              <a:defRPr sz="13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a:endParaRPr/>
          </a:p>
        </p:txBody>
      </p:sp>
      <p:sp>
        <p:nvSpPr>
          <p:cNvPr id="74" name="Google Shape;74;p11"/>
          <p:cNvSpPr txBox="1">
            <a:spLocks noGrp="1"/>
          </p:cNvSpPr>
          <p:nvPr>
            <p:ph type="ftr" idx="11"/>
          </p:nvPr>
        </p:nvSpPr>
        <p:spPr>
          <a:xfrm>
            <a:off x="3028950" y="4767263"/>
            <a:ext cx="3086100" cy="273900"/>
          </a:xfrm>
          <a:prstGeom prst="rect">
            <a:avLst/>
          </a:prstGeom>
          <a:noFill/>
          <a:ln>
            <a:noFill/>
          </a:ln>
        </p:spPr>
        <p:txBody>
          <a:bodyPr spcFirstLastPara="1" wrap="square" lIns="34275" tIns="17125" rIns="34275" bIns="17125" anchor="ctr" anchorCtr="0">
            <a:noAutofit/>
          </a:bodyPr>
          <a:lstStyle>
            <a:lvl1pPr lvl="0" algn="ctr">
              <a:lnSpc>
                <a:spcPct val="100000"/>
              </a:lnSpc>
              <a:spcBef>
                <a:spcPts val="0"/>
              </a:spcBef>
              <a:spcAft>
                <a:spcPts val="0"/>
              </a:spcAft>
              <a:buSzPts val="500"/>
              <a:buNone/>
              <a:defRPr>
                <a:solidFill>
                  <a:schemeClr val="lt1"/>
                </a:solidFill>
              </a:defRPr>
            </a:lvl1pPr>
            <a:lvl2pPr lvl="1" algn="l">
              <a:lnSpc>
                <a:spcPct val="100000"/>
              </a:lnSpc>
              <a:spcBef>
                <a:spcPts val="0"/>
              </a:spcBef>
              <a:spcAft>
                <a:spcPts val="0"/>
              </a:spcAft>
              <a:buSzPts val="500"/>
              <a:buNone/>
              <a:defRPr/>
            </a:lvl2pPr>
            <a:lvl3pPr lvl="2" algn="l">
              <a:lnSpc>
                <a:spcPct val="100000"/>
              </a:lnSpc>
              <a:spcBef>
                <a:spcPts val="0"/>
              </a:spcBef>
              <a:spcAft>
                <a:spcPts val="0"/>
              </a:spcAft>
              <a:buSzPts val="500"/>
              <a:buNone/>
              <a:defRPr/>
            </a:lvl3pPr>
            <a:lvl4pPr lvl="3" algn="l">
              <a:lnSpc>
                <a:spcPct val="100000"/>
              </a:lnSpc>
              <a:spcBef>
                <a:spcPts val="0"/>
              </a:spcBef>
              <a:spcAft>
                <a:spcPts val="0"/>
              </a:spcAft>
              <a:buSzPts val="500"/>
              <a:buNone/>
              <a:defRPr/>
            </a:lvl4pPr>
            <a:lvl5pPr lvl="4" algn="l">
              <a:lnSpc>
                <a:spcPct val="100000"/>
              </a:lnSpc>
              <a:spcBef>
                <a:spcPts val="0"/>
              </a:spcBef>
              <a:spcAft>
                <a:spcPts val="0"/>
              </a:spcAft>
              <a:buSzPts val="500"/>
              <a:buNone/>
              <a:defRPr/>
            </a:lvl5pPr>
            <a:lvl6pPr lvl="5" algn="l">
              <a:lnSpc>
                <a:spcPct val="100000"/>
              </a:lnSpc>
              <a:spcBef>
                <a:spcPts val="0"/>
              </a:spcBef>
              <a:spcAft>
                <a:spcPts val="0"/>
              </a:spcAft>
              <a:buSzPts val="500"/>
              <a:buNone/>
              <a:defRPr/>
            </a:lvl6pPr>
            <a:lvl7pPr lvl="6" algn="l">
              <a:lnSpc>
                <a:spcPct val="100000"/>
              </a:lnSpc>
              <a:spcBef>
                <a:spcPts val="0"/>
              </a:spcBef>
              <a:spcAft>
                <a:spcPts val="0"/>
              </a:spcAft>
              <a:buSzPts val="500"/>
              <a:buNone/>
              <a:defRPr/>
            </a:lvl7pPr>
            <a:lvl8pPr lvl="7" algn="l">
              <a:lnSpc>
                <a:spcPct val="100000"/>
              </a:lnSpc>
              <a:spcBef>
                <a:spcPts val="0"/>
              </a:spcBef>
              <a:spcAft>
                <a:spcPts val="0"/>
              </a:spcAft>
              <a:buSzPts val="500"/>
              <a:buNone/>
              <a:defRPr/>
            </a:lvl8pPr>
            <a:lvl9pPr lvl="8" algn="l">
              <a:lnSpc>
                <a:spcPct val="100000"/>
              </a:lnSpc>
              <a:spcBef>
                <a:spcPts val="0"/>
              </a:spcBef>
              <a:spcAft>
                <a:spcPts val="0"/>
              </a:spcAft>
              <a:buSzPts val="500"/>
              <a:buNone/>
              <a:defRPr/>
            </a:lvl9pPr>
          </a:lstStyle>
          <a:p>
            <a:endParaRPr/>
          </a:p>
        </p:txBody>
      </p:sp>
      <p:sp>
        <p:nvSpPr>
          <p:cNvPr id="75" name="Google Shape;75;p11"/>
          <p:cNvSpPr txBox="1">
            <a:spLocks noGrp="1"/>
          </p:cNvSpPr>
          <p:nvPr>
            <p:ph type="sldNum" idx="12"/>
          </p:nvPr>
        </p:nvSpPr>
        <p:spPr>
          <a:xfrm>
            <a:off x="6457950" y="4767263"/>
            <a:ext cx="2057400" cy="273900"/>
          </a:xfrm>
          <a:prstGeom prst="rect">
            <a:avLst/>
          </a:prstGeom>
          <a:noFill/>
          <a:ln>
            <a:noFill/>
          </a:ln>
        </p:spPr>
        <p:txBody>
          <a:bodyPr spcFirstLastPara="1" wrap="square" lIns="34275" tIns="17125" rIns="34275" bIns="1712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76" name="Google Shape;76;p11"/>
          <p:cNvSpPr/>
          <p:nvPr/>
        </p:nvSpPr>
        <p:spPr>
          <a:xfrm>
            <a:off x="6068074" y="3379961"/>
            <a:ext cx="1221600" cy="1221600"/>
          </a:xfrm>
          <a:prstGeom prst="ellipse">
            <a:avLst/>
          </a:prstGeom>
          <a:noFill/>
          <a:ln w="146050" cap="flat" cmpd="sng">
            <a:solidFill>
              <a:schemeClr val="accent2"/>
            </a:solidFill>
            <a:prstDash val="solid"/>
            <a:miter lim="800000"/>
            <a:headEnd type="none" w="sm" len="sm"/>
            <a:tailEnd type="none" w="sm" len="sm"/>
          </a:ln>
        </p:spPr>
        <p:txBody>
          <a:bodyPr spcFirstLastPara="1" wrap="square" lIns="34275" tIns="17125" rIns="34275" bIns="17125" anchor="ctr" anchorCtr="0">
            <a:noAutofit/>
          </a:bodyPr>
          <a:lstStyle/>
          <a:p>
            <a:pPr marL="0" marR="0" lvl="0" indent="0" algn="ctr" rtl="0">
              <a:lnSpc>
                <a:spcPct val="100000"/>
              </a:lnSpc>
              <a:spcBef>
                <a:spcPts val="0"/>
              </a:spcBef>
              <a:spcAft>
                <a:spcPts val="0"/>
              </a:spcAft>
              <a:buClr>
                <a:srgbClr val="000000"/>
              </a:buClr>
              <a:buSzPts val="700"/>
              <a:buFont typeface="Arial"/>
              <a:buNone/>
            </a:pPr>
            <a:endParaRPr sz="700" b="0" i="0" u="none" strike="noStrike" cap="none">
              <a:solidFill>
                <a:schemeClr val="lt1"/>
              </a:solidFill>
              <a:latin typeface="Arial"/>
              <a:ea typeface="Arial"/>
              <a:cs typeface="Arial"/>
              <a:sym typeface="Arial"/>
            </a:endParaRPr>
          </a:p>
        </p:txBody>
      </p:sp>
      <p:sp>
        <p:nvSpPr>
          <p:cNvPr id="77" name="Google Shape;77;p11"/>
          <p:cNvSpPr/>
          <p:nvPr/>
        </p:nvSpPr>
        <p:spPr>
          <a:xfrm>
            <a:off x="7993997" y="1659428"/>
            <a:ext cx="1353000" cy="1353300"/>
          </a:xfrm>
          <a:prstGeom prst="ellipse">
            <a:avLst/>
          </a:prstGeom>
          <a:noFill/>
          <a:ln w="152400" cap="flat" cmpd="sng">
            <a:solidFill>
              <a:schemeClr val="accent2"/>
            </a:solidFill>
            <a:prstDash val="solid"/>
            <a:miter lim="800000"/>
            <a:headEnd type="none" w="sm" len="sm"/>
            <a:tailEnd type="none" w="sm" len="sm"/>
          </a:ln>
        </p:spPr>
        <p:txBody>
          <a:bodyPr spcFirstLastPara="1" wrap="square" lIns="34275" tIns="17125" rIns="34275" bIns="17125" anchor="ctr" anchorCtr="0">
            <a:noAutofit/>
          </a:bodyPr>
          <a:lstStyle/>
          <a:p>
            <a:pPr marL="0" marR="0" lvl="0" indent="0" algn="ctr" rtl="0">
              <a:lnSpc>
                <a:spcPct val="100000"/>
              </a:lnSpc>
              <a:spcBef>
                <a:spcPts val="0"/>
              </a:spcBef>
              <a:spcAft>
                <a:spcPts val="0"/>
              </a:spcAft>
              <a:buClr>
                <a:srgbClr val="000000"/>
              </a:buClr>
              <a:buSzPts val="700"/>
              <a:buFont typeface="Arial"/>
              <a:buNone/>
            </a:pPr>
            <a:endParaRPr sz="700" b="0" i="0" u="none" strike="noStrike" cap="none">
              <a:solidFill>
                <a:schemeClr val="lt1"/>
              </a:solidFill>
              <a:latin typeface="Arial"/>
              <a:ea typeface="Arial"/>
              <a:cs typeface="Arial"/>
              <a:sym typeface="Arial"/>
            </a:endParaRPr>
          </a:p>
        </p:txBody>
      </p:sp>
      <p:sp>
        <p:nvSpPr>
          <p:cNvPr id="78" name="Google Shape;78;p11"/>
          <p:cNvSpPr/>
          <p:nvPr/>
        </p:nvSpPr>
        <p:spPr>
          <a:xfrm>
            <a:off x="6659975" y="1971391"/>
            <a:ext cx="2218800" cy="2219100"/>
          </a:xfrm>
          <a:prstGeom prst="ellipse">
            <a:avLst/>
          </a:prstGeom>
          <a:noFill/>
          <a:ln w="152400" cap="flat" cmpd="sng">
            <a:solidFill>
              <a:schemeClr val="accent2"/>
            </a:solidFill>
            <a:prstDash val="solid"/>
            <a:miter lim="800000"/>
            <a:headEnd type="none" w="sm" len="sm"/>
            <a:tailEnd type="none" w="sm" len="sm"/>
          </a:ln>
        </p:spPr>
        <p:txBody>
          <a:bodyPr spcFirstLastPara="1" wrap="square" lIns="34275" tIns="17125" rIns="34275" bIns="17125" anchor="ctr" anchorCtr="0">
            <a:noAutofit/>
          </a:bodyPr>
          <a:lstStyle/>
          <a:p>
            <a:pPr marL="0" marR="0" lvl="0" indent="0" algn="ctr" rtl="0">
              <a:lnSpc>
                <a:spcPct val="100000"/>
              </a:lnSpc>
              <a:spcBef>
                <a:spcPts val="0"/>
              </a:spcBef>
              <a:spcAft>
                <a:spcPts val="0"/>
              </a:spcAft>
              <a:buClr>
                <a:srgbClr val="000000"/>
              </a:buClr>
              <a:buSzPts val="700"/>
              <a:buFont typeface="Arial"/>
              <a:buNone/>
            </a:pPr>
            <a:endParaRPr sz="700" b="0" i="0" u="none" strike="noStrike" cap="none">
              <a:solidFill>
                <a:schemeClr val="lt1"/>
              </a:solidFill>
              <a:latin typeface="Arial"/>
              <a:ea typeface="Arial"/>
              <a:cs typeface="Arial"/>
              <a:sym typeface="Arial"/>
            </a:endParaRPr>
          </a:p>
        </p:txBody>
      </p:sp>
      <p:sp>
        <p:nvSpPr>
          <p:cNvPr id="79" name="Google Shape;79;p11"/>
          <p:cNvSpPr/>
          <p:nvPr/>
        </p:nvSpPr>
        <p:spPr>
          <a:xfrm>
            <a:off x="6182918" y="131681"/>
            <a:ext cx="2496600" cy="2496900"/>
          </a:xfrm>
          <a:prstGeom prst="ellipse">
            <a:avLst/>
          </a:prstGeom>
          <a:solidFill>
            <a:schemeClr val="lt1"/>
          </a:solidFill>
          <a:ln>
            <a:noFill/>
          </a:ln>
        </p:spPr>
        <p:txBody>
          <a:bodyPr spcFirstLastPara="1" wrap="square" lIns="34275" tIns="17125" rIns="34275" bIns="17125" anchor="ctr" anchorCtr="0">
            <a:noAutofit/>
          </a:bodyPr>
          <a:lstStyle/>
          <a:p>
            <a:pPr marL="0" marR="0" lvl="0" indent="0" algn="ctr" rtl="0">
              <a:lnSpc>
                <a:spcPct val="100000"/>
              </a:lnSpc>
              <a:spcBef>
                <a:spcPts val="0"/>
              </a:spcBef>
              <a:spcAft>
                <a:spcPts val="0"/>
              </a:spcAft>
              <a:buClr>
                <a:srgbClr val="000000"/>
              </a:buClr>
              <a:buSzPts val="700"/>
              <a:buFont typeface="Arial"/>
              <a:buNone/>
            </a:pPr>
            <a:endParaRPr sz="700" b="0" i="0" u="none" strike="noStrike" cap="none">
              <a:solidFill>
                <a:schemeClr val="lt1"/>
              </a:solidFill>
              <a:latin typeface="Arial"/>
              <a:ea typeface="Arial"/>
              <a:cs typeface="Arial"/>
              <a:sym typeface="Arial"/>
            </a:endParaRPr>
          </a:p>
        </p:txBody>
      </p:sp>
      <p:pic>
        <p:nvPicPr>
          <p:cNvPr id="80" name="Google Shape;80;p11"/>
          <p:cNvPicPr preferRelativeResize="0"/>
          <p:nvPr/>
        </p:nvPicPr>
        <p:blipFill rotWithShape="1">
          <a:blip r:embed="rId2">
            <a:alphaModFix/>
          </a:blip>
          <a:srcRect/>
          <a:stretch/>
        </p:blipFill>
        <p:spPr>
          <a:xfrm>
            <a:off x="6451327" y="340058"/>
            <a:ext cx="1959841" cy="2031296"/>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87"/>
        <p:cNvGrpSpPr/>
        <p:nvPr/>
      </p:nvGrpSpPr>
      <p:grpSpPr>
        <a:xfrm>
          <a:off x="0" y="0"/>
          <a:ext cx="0" cy="0"/>
          <a:chOff x="0" y="0"/>
          <a:chExt cx="0" cy="0"/>
        </a:xfrm>
      </p:grpSpPr>
      <p:sp>
        <p:nvSpPr>
          <p:cNvPr id="88" name="Google Shape;88;p13"/>
          <p:cNvSpPr txBox="1">
            <a:spLocks noGrp="1"/>
          </p:cNvSpPr>
          <p:nvPr>
            <p:ph type="title"/>
          </p:nvPr>
        </p:nvSpPr>
        <p:spPr>
          <a:xfrm>
            <a:off x="628650" y="273844"/>
            <a:ext cx="7221900" cy="994200"/>
          </a:xfrm>
          <a:prstGeom prst="rect">
            <a:avLst/>
          </a:prstGeom>
          <a:noFill/>
          <a:ln>
            <a:noFill/>
          </a:ln>
        </p:spPr>
        <p:txBody>
          <a:bodyPr spcFirstLastPara="1" wrap="square" lIns="34275" tIns="17125" rIns="34275" bIns="17125" anchor="ctr" anchorCtr="0">
            <a:normAutofit/>
          </a:bodyPr>
          <a:lstStyle>
            <a:lvl1pPr lvl="0" algn="l">
              <a:lnSpc>
                <a:spcPct val="90000"/>
              </a:lnSpc>
              <a:spcBef>
                <a:spcPts val="0"/>
              </a:spcBef>
              <a:spcAft>
                <a:spcPts val="0"/>
              </a:spcAft>
              <a:buClr>
                <a:schemeClr val="accent1"/>
              </a:buClr>
              <a:buSzPts val="700"/>
              <a:buNone/>
              <a:defRPr/>
            </a:lvl1pPr>
            <a:lvl2pPr lvl="1" algn="l">
              <a:lnSpc>
                <a:spcPct val="100000"/>
              </a:lnSpc>
              <a:spcBef>
                <a:spcPts val="0"/>
              </a:spcBef>
              <a:spcAft>
                <a:spcPts val="0"/>
              </a:spcAft>
              <a:buSzPts val="500"/>
              <a:buNone/>
              <a:defRPr/>
            </a:lvl2pPr>
            <a:lvl3pPr lvl="2" algn="l">
              <a:lnSpc>
                <a:spcPct val="100000"/>
              </a:lnSpc>
              <a:spcBef>
                <a:spcPts val="0"/>
              </a:spcBef>
              <a:spcAft>
                <a:spcPts val="0"/>
              </a:spcAft>
              <a:buSzPts val="500"/>
              <a:buNone/>
              <a:defRPr/>
            </a:lvl3pPr>
            <a:lvl4pPr lvl="3" algn="l">
              <a:lnSpc>
                <a:spcPct val="100000"/>
              </a:lnSpc>
              <a:spcBef>
                <a:spcPts val="0"/>
              </a:spcBef>
              <a:spcAft>
                <a:spcPts val="0"/>
              </a:spcAft>
              <a:buSzPts val="500"/>
              <a:buNone/>
              <a:defRPr/>
            </a:lvl4pPr>
            <a:lvl5pPr lvl="4" algn="l">
              <a:lnSpc>
                <a:spcPct val="100000"/>
              </a:lnSpc>
              <a:spcBef>
                <a:spcPts val="0"/>
              </a:spcBef>
              <a:spcAft>
                <a:spcPts val="0"/>
              </a:spcAft>
              <a:buSzPts val="500"/>
              <a:buNone/>
              <a:defRPr/>
            </a:lvl5pPr>
            <a:lvl6pPr lvl="5" algn="l">
              <a:lnSpc>
                <a:spcPct val="100000"/>
              </a:lnSpc>
              <a:spcBef>
                <a:spcPts val="0"/>
              </a:spcBef>
              <a:spcAft>
                <a:spcPts val="0"/>
              </a:spcAft>
              <a:buSzPts val="500"/>
              <a:buNone/>
              <a:defRPr/>
            </a:lvl6pPr>
            <a:lvl7pPr lvl="6" algn="l">
              <a:lnSpc>
                <a:spcPct val="100000"/>
              </a:lnSpc>
              <a:spcBef>
                <a:spcPts val="0"/>
              </a:spcBef>
              <a:spcAft>
                <a:spcPts val="0"/>
              </a:spcAft>
              <a:buSzPts val="500"/>
              <a:buNone/>
              <a:defRPr/>
            </a:lvl7pPr>
            <a:lvl8pPr lvl="7" algn="l">
              <a:lnSpc>
                <a:spcPct val="100000"/>
              </a:lnSpc>
              <a:spcBef>
                <a:spcPts val="0"/>
              </a:spcBef>
              <a:spcAft>
                <a:spcPts val="0"/>
              </a:spcAft>
              <a:buSzPts val="500"/>
              <a:buNone/>
              <a:defRPr/>
            </a:lvl8pPr>
            <a:lvl9pPr lvl="8" algn="l">
              <a:lnSpc>
                <a:spcPct val="100000"/>
              </a:lnSpc>
              <a:spcBef>
                <a:spcPts val="0"/>
              </a:spcBef>
              <a:spcAft>
                <a:spcPts val="0"/>
              </a:spcAft>
              <a:buSzPts val="500"/>
              <a:buNone/>
              <a:defRPr/>
            </a:lvl9pPr>
          </a:lstStyle>
          <a:p>
            <a:endParaRPr/>
          </a:p>
        </p:txBody>
      </p:sp>
      <p:sp>
        <p:nvSpPr>
          <p:cNvPr id="89" name="Google Shape;89;p13"/>
          <p:cNvSpPr txBox="1">
            <a:spLocks noGrp="1"/>
          </p:cNvSpPr>
          <p:nvPr>
            <p:ph type="body" idx="1"/>
          </p:nvPr>
        </p:nvSpPr>
        <p:spPr>
          <a:xfrm>
            <a:off x="628650" y="1369219"/>
            <a:ext cx="3886200" cy="3263400"/>
          </a:xfrm>
          <a:prstGeom prst="rect">
            <a:avLst/>
          </a:prstGeom>
          <a:noFill/>
          <a:ln>
            <a:noFill/>
          </a:ln>
        </p:spPr>
        <p:txBody>
          <a:bodyPr spcFirstLastPara="1" wrap="square" lIns="34275" tIns="17125" rIns="34275" bIns="17125" anchor="t" anchorCtr="0">
            <a:normAutofit/>
          </a:bodyPr>
          <a:lstStyle>
            <a:lvl1pPr marL="457200" lvl="0" indent="-273050" algn="l">
              <a:lnSpc>
                <a:spcPct val="90000"/>
              </a:lnSpc>
              <a:spcBef>
                <a:spcPts val="700"/>
              </a:spcBef>
              <a:spcAft>
                <a:spcPts val="0"/>
              </a:spcAft>
              <a:buClr>
                <a:schemeClr val="dk1"/>
              </a:buClr>
              <a:buSzPts val="700"/>
              <a:buChar char="•"/>
              <a:defRPr/>
            </a:lvl1pPr>
            <a:lvl2pPr marL="914400" lvl="1" indent="-273050" algn="l">
              <a:lnSpc>
                <a:spcPct val="90000"/>
              </a:lnSpc>
              <a:spcBef>
                <a:spcPts val="400"/>
              </a:spcBef>
              <a:spcAft>
                <a:spcPts val="0"/>
              </a:spcAft>
              <a:buClr>
                <a:schemeClr val="dk1"/>
              </a:buClr>
              <a:buSzPts val="700"/>
              <a:buChar char="•"/>
              <a:defRPr/>
            </a:lvl2pPr>
            <a:lvl3pPr marL="1371600" lvl="2" indent="-273050" algn="l">
              <a:lnSpc>
                <a:spcPct val="90000"/>
              </a:lnSpc>
              <a:spcBef>
                <a:spcPts val="400"/>
              </a:spcBef>
              <a:spcAft>
                <a:spcPts val="0"/>
              </a:spcAft>
              <a:buClr>
                <a:schemeClr val="dk1"/>
              </a:buClr>
              <a:buSzPts val="700"/>
              <a:buChar char="•"/>
              <a:defRPr/>
            </a:lvl3pPr>
            <a:lvl4pPr marL="1828800" lvl="3" indent="-273050" algn="l">
              <a:lnSpc>
                <a:spcPct val="90000"/>
              </a:lnSpc>
              <a:spcBef>
                <a:spcPts val="400"/>
              </a:spcBef>
              <a:spcAft>
                <a:spcPts val="0"/>
              </a:spcAft>
              <a:buClr>
                <a:schemeClr val="dk1"/>
              </a:buClr>
              <a:buSzPts val="700"/>
              <a:buChar char="•"/>
              <a:defRPr/>
            </a:lvl4pPr>
            <a:lvl5pPr marL="2286000" lvl="4" indent="-273050" algn="l">
              <a:lnSpc>
                <a:spcPct val="90000"/>
              </a:lnSpc>
              <a:spcBef>
                <a:spcPts val="400"/>
              </a:spcBef>
              <a:spcAft>
                <a:spcPts val="0"/>
              </a:spcAft>
              <a:buClr>
                <a:schemeClr val="dk1"/>
              </a:buClr>
              <a:buSzPts val="700"/>
              <a:buChar char="•"/>
              <a:defRPr/>
            </a:lvl5pPr>
            <a:lvl6pPr marL="2743200" lvl="5" indent="-273050" algn="l">
              <a:lnSpc>
                <a:spcPct val="90000"/>
              </a:lnSpc>
              <a:spcBef>
                <a:spcPts val="400"/>
              </a:spcBef>
              <a:spcAft>
                <a:spcPts val="0"/>
              </a:spcAft>
              <a:buClr>
                <a:schemeClr val="dk1"/>
              </a:buClr>
              <a:buSzPts val="700"/>
              <a:buChar char="•"/>
              <a:defRPr/>
            </a:lvl6pPr>
            <a:lvl7pPr marL="3200400" lvl="6" indent="-273050" algn="l">
              <a:lnSpc>
                <a:spcPct val="90000"/>
              </a:lnSpc>
              <a:spcBef>
                <a:spcPts val="400"/>
              </a:spcBef>
              <a:spcAft>
                <a:spcPts val="0"/>
              </a:spcAft>
              <a:buClr>
                <a:schemeClr val="dk1"/>
              </a:buClr>
              <a:buSzPts val="700"/>
              <a:buChar char="•"/>
              <a:defRPr/>
            </a:lvl7pPr>
            <a:lvl8pPr marL="3657600" lvl="7" indent="-273050" algn="l">
              <a:lnSpc>
                <a:spcPct val="90000"/>
              </a:lnSpc>
              <a:spcBef>
                <a:spcPts val="400"/>
              </a:spcBef>
              <a:spcAft>
                <a:spcPts val="0"/>
              </a:spcAft>
              <a:buClr>
                <a:schemeClr val="dk1"/>
              </a:buClr>
              <a:buSzPts val="700"/>
              <a:buChar char="•"/>
              <a:defRPr/>
            </a:lvl8pPr>
            <a:lvl9pPr marL="4114800" lvl="8" indent="-273050" algn="l">
              <a:lnSpc>
                <a:spcPct val="90000"/>
              </a:lnSpc>
              <a:spcBef>
                <a:spcPts val="400"/>
              </a:spcBef>
              <a:spcAft>
                <a:spcPts val="0"/>
              </a:spcAft>
              <a:buClr>
                <a:schemeClr val="dk1"/>
              </a:buClr>
              <a:buSzPts val="700"/>
              <a:buChar char="•"/>
              <a:defRPr/>
            </a:lvl9pPr>
          </a:lstStyle>
          <a:p>
            <a:endParaRPr/>
          </a:p>
        </p:txBody>
      </p:sp>
      <p:sp>
        <p:nvSpPr>
          <p:cNvPr id="90" name="Google Shape;90;p13"/>
          <p:cNvSpPr txBox="1">
            <a:spLocks noGrp="1"/>
          </p:cNvSpPr>
          <p:nvPr>
            <p:ph type="body" idx="2"/>
          </p:nvPr>
        </p:nvSpPr>
        <p:spPr>
          <a:xfrm>
            <a:off x="4629150" y="1369219"/>
            <a:ext cx="3886200" cy="3263400"/>
          </a:xfrm>
          <a:prstGeom prst="rect">
            <a:avLst/>
          </a:prstGeom>
          <a:noFill/>
          <a:ln>
            <a:noFill/>
          </a:ln>
        </p:spPr>
        <p:txBody>
          <a:bodyPr spcFirstLastPara="1" wrap="square" lIns="34275" tIns="17125" rIns="34275" bIns="17125" anchor="t" anchorCtr="0">
            <a:normAutofit/>
          </a:bodyPr>
          <a:lstStyle>
            <a:lvl1pPr marL="457200" lvl="0" indent="-273050" algn="l">
              <a:lnSpc>
                <a:spcPct val="90000"/>
              </a:lnSpc>
              <a:spcBef>
                <a:spcPts val="700"/>
              </a:spcBef>
              <a:spcAft>
                <a:spcPts val="0"/>
              </a:spcAft>
              <a:buClr>
                <a:schemeClr val="dk1"/>
              </a:buClr>
              <a:buSzPts val="700"/>
              <a:buChar char="•"/>
              <a:defRPr/>
            </a:lvl1pPr>
            <a:lvl2pPr marL="914400" lvl="1" indent="-273050" algn="l">
              <a:lnSpc>
                <a:spcPct val="90000"/>
              </a:lnSpc>
              <a:spcBef>
                <a:spcPts val="400"/>
              </a:spcBef>
              <a:spcAft>
                <a:spcPts val="0"/>
              </a:spcAft>
              <a:buClr>
                <a:schemeClr val="dk1"/>
              </a:buClr>
              <a:buSzPts val="700"/>
              <a:buChar char="•"/>
              <a:defRPr/>
            </a:lvl2pPr>
            <a:lvl3pPr marL="1371600" lvl="2" indent="-273050" algn="l">
              <a:lnSpc>
                <a:spcPct val="90000"/>
              </a:lnSpc>
              <a:spcBef>
                <a:spcPts val="400"/>
              </a:spcBef>
              <a:spcAft>
                <a:spcPts val="0"/>
              </a:spcAft>
              <a:buClr>
                <a:schemeClr val="dk1"/>
              </a:buClr>
              <a:buSzPts val="700"/>
              <a:buChar char="•"/>
              <a:defRPr/>
            </a:lvl3pPr>
            <a:lvl4pPr marL="1828800" lvl="3" indent="-273050" algn="l">
              <a:lnSpc>
                <a:spcPct val="90000"/>
              </a:lnSpc>
              <a:spcBef>
                <a:spcPts val="400"/>
              </a:spcBef>
              <a:spcAft>
                <a:spcPts val="0"/>
              </a:spcAft>
              <a:buClr>
                <a:schemeClr val="dk1"/>
              </a:buClr>
              <a:buSzPts val="700"/>
              <a:buChar char="•"/>
              <a:defRPr/>
            </a:lvl4pPr>
            <a:lvl5pPr marL="2286000" lvl="4" indent="-273050" algn="l">
              <a:lnSpc>
                <a:spcPct val="90000"/>
              </a:lnSpc>
              <a:spcBef>
                <a:spcPts val="400"/>
              </a:spcBef>
              <a:spcAft>
                <a:spcPts val="0"/>
              </a:spcAft>
              <a:buClr>
                <a:schemeClr val="dk1"/>
              </a:buClr>
              <a:buSzPts val="700"/>
              <a:buChar char="•"/>
              <a:defRPr/>
            </a:lvl5pPr>
            <a:lvl6pPr marL="2743200" lvl="5" indent="-273050" algn="l">
              <a:lnSpc>
                <a:spcPct val="90000"/>
              </a:lnSpc>
              <a:spcBef>
                <a:spcPts val="400"/>
              </a:spcBef>
              <a:spcAft>
                <a:spcPts val="0"/>
              </a:spcAft>
              <a:buClr>
                <a:schemeClr val="dk1"/>
              </a:buClr>
              <a:buSzPts val="700"/>
              <a:buChar char="•"/>
              <a:defRPr/>
            </a:lvl6pPr>
            <a:lvl7pPr marL="3200400" lvl="6" indent="-273050" algn="l">
              <a:lnSpc>
                <a:spcPct val="90000"/>
              </a:lnSpc>
              <a:spcBef>
                <a:spcPts val="400"/>
              </a:spcBef>
              <a:spcAft>
                <a:spcPts val="0"/>
              </a:spcAft>
              <a:buClr>
                <a:schemeClr val="dk1"/>
              </a:buClr>
              <a:buSzPts val="700"/>
              <a:buChar char="•"/>
              <a:defRPr/>
            </a:lvl7pPr>
            <a:lvl8pPr marL="3657600" lvl="7" indent="-273050" algn="l">
              <a:lnSpc>
                <a:spcPct val="90000"/>
              </a:lnSpc>
              <a:spcBef>
                <a:spcPts val="400"/>
              </a:spcBef>
              <a:spcAft>
                <a:spcPts val="0"/>
              </a:spcAft>
              <a:buClr>
                <a:schemeClr val="dk1"/>
              </a:buClr>
              <a:buSzPts val="700"/>
              <a:buChar char="•"/>
              <a:defRPr/>
            </a:lvl8pPr>
            <a:lvl9pPr marL="4114800" lvl="8" indent="-273050" algn="l">
              <a:lnSpc>
                <a:spcPct val="90000"/>
              </a:lnSpc>
              <a:spcBef>
                <a:spcPts val="400"/>
              </a:spcBef>
              <a:spcAft>
                <a:spcPts val="0"/>
              </a:spcAft>
              <a:buClr>
                <a:schemeClr val="dk1"/>
              </a:buClr>
              <a:buSzPts val="700"/>
              <a:buChar char="•"/>
              <a:defRPr/>
            </a:lvl9pPr>
          </a:lstStyle>
          <a:p>
            <a:endParaRPr/>
          </a:p>
        </p:txBody>
      </p:sp>
      <p:sp>
        <p:nvSpPr>
          <p:cNvPr id="91" name="Google Shape;91;p13"/>
          <p:cNvSpPr txBox="1">
            <a:spLocks noGrp="1"/>
          </p:cNvSpPr>
          <p:nvPr>
            <p:ph type="ftr" idx="11"/>
          </p:nvPr>
        </p:nvSpPr>
        <p:spPr>
          <a:xfrm>
            <a:off x="3028950" y="4767263"/>
            <a:ext cx="3086100" cy="273900"/>
          </a:xfrm>
          <a:prstGeom prst="rect">
            <a:avLst/>
          </a:prstGeom>
          <a:noFill/>
          <a:ln>
            <a:noFill/>
          </a:ln>
        </p:spPr>
        <p:txBody>
          <a:bodyPr spcFirstLastPara="1" wrap="square" lIns="34275" tIns="17125" rIns="34275" bIns="17125" anchor="ctr" anchorCtr="0">
            <a:noAutofit/>
          </a:bodyPr>
          <a:lstStyle>
            <a:lvl1pPr lvl="0" algn="ctr">
              <a:lnSpc>
                <a:spcPct val="100000"/>
              </a:lnSpc>
              <a:spcBef>
                <a:spcPts val="0"/>
              </a:spcBef>
              <a:spcAft>
                <a:spcPts val="0"/>
              </a:spcAft>
              <a:buSzPts val="500"/>
              <a:buNone/>
              <a:defRPr/>
            </a:lvl1pPr>
            <a:lvl2pPr lvl="1" algn="l">
              <a:lnSpc>
                <a:spcPct val="100000"/>
              </a:lnSpc>
              <a:spcBef>
                <a:spcPts val="0"/>
              </a:spcBef>
              <a:spcAft>
                <a:spcPts val="0"/>
              </a:spcAft>
              <a:buSzPts val="500"/>
              <a:buNone/>
              <a:defRPr/>
            </a:lvl2pPr>
            <a:lvl3pPr lvl="2" algn="l">
              <a:lnSpc>
                <a:spcPct val="100000"/>
              </a:lnSpc>
              <a:spcBef>
                <a:spcPts val="0"/>
              </a:spcBef>
              <a:spcAft>
                <a:spcPts val="0"/>
              </a:spcAft>
              <a:buSzPts val="500"/>
              <a:buNone/>
              <a:defRPr/>
            </a:lvl3pPr>
            <a:lvl4pPr lvl="3" algn="l">
              <a:lnSpc>
                <a:spcPct val="100000"/>
              </a:lnSpc>
              <a:spcBef>
                <a:spcPts val="0"/>
              </a:spcBef>
              <a:spcAft>
                <a:spcPts val="0"/>
              </a:spcAft>
              <a:buSzPts val="500"/>
              <a:buNone/>
              <a:defRPr/>
            </a:lvl4pPr>
            <a:lvl5pPr lvl="4" algn="l">
              <a:lnSpc>
                <a:spcPct val="100000"/>
              </a:lnSpc>
              <a:spcBef>
                <a:spcPts val="0"/>
              </a:spcBef>
              <a:spcAft>
                <a:spcPts val="0"/>
              </a:spcAft>
              <a:buSzPts val="500"/>
              <a:buNone/>
              <a:defRPr/>
            </a:lvl5pPr>
            <a:lvl6pPr lvl="5" algn="l">
              <a:lnSpc>
                <a:spcPct val="100000"/>
              </a:lnSpc>
              <a:spcBef>
                <a:spcPts val="0"/>
              </a:spcBef>
              <a:spcAft>
                <a:spcPts val="0"/>
              </a:spcAft>
              <a:buSzPts val="500"/>
              <a:buNone/>
              <a:defRPr/>
            </a:lvl6pPr>
            <a:lvl7pPr lvl="6" algn="l">
              <a:lnSpc>
                <a:spcPct val="100000"/>
              </a:lnSpc>
              <a:spcBef>
                <a:spcPts val="0"/>
              </a:spcBef>
              <a:spcAft>
                <a:spcPts val="0"/>
              </a:spcAft>
              <a:buSzPts val="500"/>
              <a:buNone/>
              <a:defRPr/>
            </a:lvl7pPr>
            <a:lvl8pPr lvl="7" algn="l">
              <a:lnSpc>
                <a:spcPct val="100000"/>
              </a:lnSpc>
              <a:spcBef>
                <a:spcPts val="0"/>
              </a:spcBef>
              <a:spcAft>
                <a:spcPts val="0"/>
              </a:spcAft>
              <a:buSzPts val="500"/>
              <a:buNone/>
              <a:defRPr/>
            </a:lvl8pPr>
            <a:lvl9pPr lvl="8" algn="l">
              <a:lnSpc>
                <a:spcPct val="100000"/>
              </a:lnSpc>
              <a:spcBef>
                <a:spcPts val="0"/>
              </a:spcBef>
              <a:spcAft>
                <a:spcPts val="0"/>
              </a:spcAft>
              <a:buSzPts val="500"/>
              <a:buNone/>
              <a:defRPr/>
            </a:lvl9pPr>
          </a:lstStyle>
          <a:p>
            <a:endParaRPr/>
          </a:p>
        </p:txBody>
      </p:sp>
      <p:sp>
        <p:nvSpPr>
          <p:cNvPr id="92" name="Google Shape;92;p13"/>
          <p:cNvSpPr txBox="1">
            <a:spLocks noGrp="1"/>
          </p:cNvSpPr>
          <p:nvPr>
            <p:ph type="sldNum" idx="12"/>
          </p:nvPr>
        </p:nvSpPr>
        <p:spPr>
          <a:xfrm>
            <a:off x="6457950" y="4767263"/>
            <a:ext cx="2057400" cy="273900"/>
          </a:xfrm>
          <a:prstGeom prst="rect">
            <a:avLst/>
          </a:prstGeom>
          <a:noFill/>
          <a:ln>
            <a:noFill/>
          </a:ln>
        </p:spPr>
        <p:txBody>
          <a:bodyPr spcFirstLastPara="1" wrap="square" lIns="34275" tIns="17125" rIns="34275" bIns="1712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005A83"/>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005A83"/>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005A83"/>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005A83"/>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005A83"/>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005A83"/>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005A83"/>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005A83"/>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005A83"/>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pic>
        <p:nvPicPr>
          <p:cNvPr id="93" name="Google Shape;93;p13"/>
          <p:cNvPicPr preferRelativeResize="0"/>
          <p:nvPr/>
        </p:nvPicPr>
        <p:blipFill rotWithShape="1">
          <a:blip r:embed="rId2">
            <a:alphaModFix/>
          </a:blip>
          <a:srcRect/>
          <a:stretch/>
        </p:blipFill>
        <p:spPr>
          <a:xfrm>
            <a:off x="8058209" y="273844"/>
            <a:ext cx="914281" cy="947614"/>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4"/>
        <p:cNvGrpSpPr/>
        <p:nvPr/>
      </p:nvGrpSpPr>
      <p:grpSpPr>
        <a:xfrm>
          <a:off x="0" y="0"/>
          <a:ext cx="0" cy="0"/>
          <a:chOff x="0" y="0"/>
          <a:chExt cx="0" cy="0"/>
        </a:xfrm>
      </p:grpSpPr>
      <p:sp>
        <p:nvSpPr>
          <p:cNvPr id="95" name="Google Shape;95;p14"/>
          <p:cNvSpPr txBox="1">
            <a:spLocks noGrp="1"/>
          </p:cNvSpPr>
          <p:nvPr>
            <p:ph type="ftr" idx="11"/>
          </p:nvPr>
        </p:nvSpPr>
        <p:spPr>
          <a:xfrm>
            <a:off x="3028950" y="4767263"/>
            <a:ext cx="3086100" cy="273900"/>
          </a:xfrm>
          <a:prstGeom prst="rect">
            <a:avLst/>
          </a:prstGeom>
          <a:noFill/>
          <a:ln>
            <a:noFill/>
          </a:ln>
        </p:spPr>
        <p:txBody>
          <a:bodyPr spcFirstLastPara="1" wrap="square" lIns="34275" tIns="17125" rIns="34275" bIns="17125" anchor="ctr" anchorCtr="0">
            <a:noAutofit/>
          </a:bodyPr>
          <a:lstStyle>
            <a:lvl1pPr lvl="0" algn="ctr">
              <a:lnSpc>
                <a:spcPct val="100000"/>
              </a:lnSpc>
              <a:spcBef>
                <a:spcPts val="0"/>
              </a:spcBef>
              <a:spcAft>
                <a:spcPts val="0"/>
              </a:spcAft>
              <a:buSzPts val="500"/>
              <a:buNone/>
              <a:defRPr/>
            </a:lvl1pPr>
            <a:lvl2pPr lvl="1" algn="l">
              <a:lnSpc>
                <a:spcPct val="100000"/>
              </a:lnSpc>
              <a:spcBef>
                <a:spcPts val="0"/>
              </a:spcBef>
              <a:spcAft>
                <a:spcPts val="0"/>
              </a:spcAft>
              <a:buSzPts val="500"/>
              <a:buNone/>
              <a:defRPr/>
            </a:lvl2pPr>
            <a:lvl3pPr lvl="2" algn="l">
              <a:lnSpc>
                <a:spcPct val="100000"/>
              </a:lnSpc>
              <a:spcBef>
                <a:spcPts val="0"/>
              </a:spcBef>
              <a:spcAft>
                <a:spcPts val="0"/>
              </a:spcAft>
              <a:buSzPts val="500"/>
              <a:buNone/>
              <a:defRPr/>
            </a:lvl3pPr>
            <a:lvl4pPr lvl="3" algn="l">
              <a:lnSpc>
                <a:spcPct val="100000"/>
              </a:lnSpc>
              <a:spcBef>
                <a:spcPts val="0"/>
              </a:spcBef>
              <a:spcAft>
                <a:spcPts val="0"/>
              </a:spcAft>
              <a:buSzPts val="500"/>
              <a:buNone/>
              <a:defRPr/>
            </a:lvl4pPr>
            <a:lvl5pPr lvl="4" algn="l">
              <a:lnSpc>
                <a:spcPct val="100000"/>
              </a:lnSpc>
              <a:spcBef>
                <a:spcPts val="0"/>
              </a:spcBef>
              <a:spcAft>
                <a:spcPts val="0"/>
              </a:spcAft>
              <a:buSzPts val="500"/>
              <a:buNone/>
              <a:defRPr/>
            </a:lvl5pPr>
            <a:lvl6pPr lvl="5" algn="l">
              <a:lnSpc>
                <a:spcPct val="100000"/>
              </a:lnSpc>
              <a:spcBef>
                <a:spcPts val="0"/>
              </a:spcBef>
              <a:spcAft>
                <a:spcPts val="0"/>
              </a:spcAft>
              <a:buSzPts val="500"/>
              <a:buNone/>
              <a:defRPr/>
            </a:lvl6pPr>
            <a:lvl7pPr lvl="6" algn="l">
              <a:lnSpc>
                <a:spcPct val="100000"/>
              </a:lnSpc>
              <a:spcBef>
                <a:spcPts val="0"/>
              </a:spcBef>
              <a:spcAft>
                <a:spcPts val="0"/>
              </a:spcAft>
              <a:buSzPts val="500"/>
              <a:buNone/>
              <a:defRPr/>
            </a:lvl7pPr>
            <a:lvl8pPr lvl="7" algn="l">
              <a:lnSpc>
                <a:spcPct val="100000"/>
              </a:lnSpc>
              <a:spcBef>
                <a:spcPts val="0"/>
              </a:spcBef>
              <a:spcAft>
                <a:spcPts val="0"/>
              </a:spcAft>
              <a:buSzPts val="500"/>
              <a:buNone/>
              <a:defRPr/>
            </a:lvl8pPr>
            <a:lvl9pPr lvl="8" algn="l">
              <a:lnSpc>
                <a:spcPct val="100000"/>
              </a:lnSpc>
              <a:spcBef>
                <a:spcPts val="0"/>
              </a:spcBef>
              <a:spcAft>
                <a:spcPts val="0"/>
              </a:spcAft>
              <a:buSzPts val="500"/>
              <a:buNone/>
              <a:defRPr/>
            </a:lvl9pPr>
          </a:lstStyle>
          <a:p>
            <a:endParaRPr/>
          </a:p>
        </p:txBody>
      </p:sp>
      <p:sp>
        <p:nvSpPr>
          <p:cNvPr id="96" name="Google Shape;96;p14"/>
          <p:cNvSpPr txBox="1">
            <a:spLocks noGrp="1"/>
          </p:cNvSpPr>
          <p:nvPr>
            <p:ph type="sldNum" idx="12"/>
          </p:nvPr>
        </p:nvSpPr>
        <p:spPr>
          <a:xfrm>
            <a:off x="6457950" y="4767263"/>
            <a:ext cx="2057400" cy="273900"/>
          </a:xfrm>
          <a:prstGeom prst="rect">
            <a:avLst/>
          </a:prstGeom>
          <a:noFill/>
          <a:ln>
            <a:noFill/>
          </a:ln>
        </p:spPr>
        <p:txBody>
          <a:bodyPr spcFirstLastPara="1" wrap="square" lIns="34275" tIns="17125" rIns="34275" bIns="1712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005A83"/>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005A83"/>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005A83"/>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005A83"/>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005A83"/>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005A83"/>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005A83"/>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005A83"/>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005A83"/>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pic>
        <p:nvPicPr>
          <p:cNvPr id="97" name="Google Shape;97;p14"/>
          <p:cNvPicPr preferRelativeResize="0"/>
          <p:nvPr/>
        </p:nvPicPr>
        <p:blipFill rotWithShape="1">
          <a:blip r:embed="rId2">
            <a:alphaModFix/>
          </a:blip>
          <a:srcRect/>
          <a:stretch/>
        </p:blipFill>
        <p:spPr>
          <a:xfrm>
            <a:off x="8058209" y="273844"/>
            <a:ext cx="914281" cy="947614"/>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2_Title and Picture">
  <p:cSld name="2_Title and Picture">
    <p:spTree>
      <p:nvGrpSpPr>
        <p:cNvPr id="1" name="Shape 98"/>
        <p:cNvGrpSpPr/>
        <p:nvPr/>
      </p:nvGrpSpPr>
      <p:grpSpPr>
        <a:xfrm>
          <a:off x="0" y="0"/>
          <a:ext cx="0" cy="0"/>
          <a:chOff x="0" y="0"/>
          <a:chExt cx="0" cy="0"/>
        </a:xfrm>
      </p:grpSpPr>
      <p:sp>
        <p:nvSpPr>
          <p:cNvPr id="99" name="Google Shape;99;p15"/>
          <p:cNvSpPr txBox="1">
            <a:spLocks noGrp="1"/>
          </p:cNvSpPr>
          <p:nvPr>
            <p:ph type="title"/>
          </p:nvPr>
        </p:nvSpPr>
        <p:spPr>
          <a:xfrm>
            <a:off x="642504" y="0"/>
            <a:ext cx="7843500" cy="356700"/>
          </a:xfrm>
          <a:prstGeom prst="rect">
            <a:avLst/>
          </a:prstGeom>
          <a:noFill/>
          <a:ln>
            <a:noFill/>
          </a:ln>
        </p:spPr>
        <p:txBody>
          <a:bodyPr spcFirstLastPara="1" wrap="square" lIns="68575" tIns="34275" rIns="68575" bIns="34275" anchor="t" anchorCtr="0">
            <a:noAutofit/>
          </a:bodyPr>
          <a:lstStyle>
            <a:lvl1pPr marR="0" lvl="0" algn="ctr">
              <a:lnSpc>
                <a:spcPct val="90000"/>
              </a:lnSpc>
              <a:spcBef>
                <a:spcPts val="0"/>
              </a:spcBef>
              <a:spcAft>
                <a:spcPts val="0"/>
              </a:spcAft>
              <a:buClr>
                <a:srgbClr val="61E7F0"/>
              </a:buClr>
              <a:buSzPts val="1800"/>
              <a:buFont typeface="Calibri"/>
              <a:buNone/>
              <a:defRPr sz="1800" b="0" i="0" u="none" strike="noStrike" cap="none">
                <a:solidFill>
                  <a:srgbClr val="61E7F0"/>
                </a:solidFill>
                <a:latin typeface="Calibri"/>
                <a:ea typeface="Calibri"/>
                <a:cs typeface="Calibri"/>
                <a:sym typeface="Calibri"/>
              </a:defRPr>
            </a:lvl1pPr>
            <a:lvl2pPr lvl="1" algn="l">
              <a:lnSpc>
                <a:spcPct val="100000"/>
              </a:lnSpc>
              <a:spcBef>
                <a:spcPts val="0"/>
              </a:spcBef>
              <a:spcAft>
                <a:spcPts val="0"/>
              </a:spcAft>
              <a:buSzPts val="1000"/>
              <a:buNone/>
              <a:defRPr sz="1300"/>
            </a:lvl2pPr>
            <a:lvl3pPr lvl="2" algn="l">
              <a:lnSpc>
                <a:spcPct val="100000"/>
              </a:lnSpc>
              <a:spcBef>
                <a:spcPts val="0"/>
              </a:spcBef>
              <a:spcAft>
                <a:spcPts val="0"/>
              </a:spcAft>
              <a:buSzPts val="1000"/>
              <a:buNone/>
              <a:defRPr sz="1300"/>
            </a:lvl3pPr>
            <a:lvl4pPr lvl="3" algn="l">
              <a:lnSpc>
                <a:spcPct val="100000"/>
              </a:lnSpc>
              <a:spcBef>
                <a:spcPts val="0"/>
              </a:spcBef>
              <a:spcAft>
                <a:spcPts val="0"/>
              </a:spcAft>
              <a:buSzPts val="1000"/>
              <a:buNone/>
              <a:defRPr sz="1300"/>
            </a:lvl4pPr>
            <a:lvl5pPr lvl="4" algn="l">
              <a:lnSpc>
                <a:spcPct val="100000"/>
              </a:lnSpc>
              <a:spcBef>
                <a:spcPts val="0"/>
              </a:spcBef>
              <a:spcAft>
                <a:spcPts val="0"/>
              </a:spcAft>
              <a:buSzPts val="1000"/>
              <a:buNone/>
              <a:defRPr sz="1300"/>
            </a:lvl5pPr>
            <a:lvl6pPr lvl="5" algn="l">
              <a:lnSpc>
                <a:spcPct val="100000"/>
              </a:lnSpc>
              <a:spcBef>
                <a:spcPts val="0"/>
              </a:spcBef>
              <a:spcAft>
                <a:spcPts val="0"/>
              </a:spcAft>
              <a:buSzPts val="1000"/>
              <a:buNone/>
              <a:defRPr sz="1300"/>
            </a:lvl6pPr>
            <a:lvl7pPr lvl="6" algn="l">
              <a:lnSpc>
                <a:spcPct val="100000"/>
              </a:lnSpc>
              <a:spcBef>
                <a:spcPts val="0"/>
              </a:spcBef>
              <a:spcAft>
                <a:spcPts val="0"/>
              </a:spcAft>
              <a:buSzPts val="1000"/>
              <a:buNone/>
              <a:defRPr sz="1300"/>
            </a:lvl7pPr>
            <a:lvl8pPr lvl="7" algn="l">
              <a:lnSpc>
                <a:spcPct val="100000"/>
              </a:lnSpc>
              <a:spcBef>
                <a:spcPts val="0"/>
              </a:spcBef>
              <a:spcAft>
                <a:spcPts val="0"/>
              </a:spcAft>
              <a:buSzPts val="1000"/>
              <a:buNone/>
              <a:defRPr sz="1300"/>
            </a:lvl8pPr>
            <a:lvl9pPr lvl="8" algn="l">
              <a:lnSpc>
                <a:spcPct val="100000"/>
              </a:lnSpc>
              <a:spcBef>
                <a:spcPts val="0"/>
              </a:spcBef>
              <a:spcAft>
                <a:spcPts val="0"/>
              </a:spcAft>
              <a:buSzPts val="1000"/>
              <a:buNone/>
              <a:defRPr sz="1300"/>
            </a:lvl9pPr>
          </a:lstStyle>
          <a:p>
            <a:endParaRPr/>
          </a:p>
        </p:txBody>
      </p:sp>
      <p:sp>
        <p:nvSpPr>
          <p:cNvPr id="100" name="Google Shape;100;p15"/>
          <p:cNvSpPr txBox="1">
            <a:spLocks noGrp="1"/>
          </p:cNvSpPr>
          <p:nvPr>
            <p:ph type="sldNum" idx="12"/>
          </p:nvPr>
        </p:nvSpPr>
        <p:spPr>
          <a:xfrm>
            <a:off x="8555832" y="4834666"/>
            <a:ext cx="369300" cy="230700"/>
          </a:xfrm>
          <a:prstGeom prst="rect">
            <a:avLst/>
          </a:prstGeom>
          <a:noFill/>
          <a:ln>
            <a:noFill/>
          </a:ln>
        </p:spPr>
        <p:txBody>
          <a:bodyPr spcFirstLastPara="1" wrap="square" lIns="68575" tIns="34275" rIns="68575" bIns="34275" anchor="t" anchorCtr="0">
            <a:noAutofit/>
          </a:bodyPr>
          <a:lstStyle>
            <a:lvl1pPr marL="0" marR="0" lvl="0" indent="0" algn="l">
              <a:lnSpc>
                <a:spcPct val="100000"/>
              </a:lnSpc>
              <a:spcBef>
                <a:spcPts val="0"/>
              </a:spcBef>
              <a:spcAft>
                <a:spcPts val="0"/>
              </a:spcAft>
              <a:buClr>
                <a:srgbClr val="000000"/>
              </a:buClr>
              <a:buSzPts val="700"/>
              <a:buFont typeface="Arial"/>
              <a:buNone/>
              <a:defRPr sz="700" b="0" i="0" u="none" strike="noStrike" cap="none">
                <a:solidFill>
                  <a:srgbClr val="BFBFBF"/>
                </a:solidFill>
                <a:latin typeface="Calibri"/>
                <a:ea typeface="Calibri"/>
                <a:cs typeface="Calibri"/>
                <a:sym typeface="Calibri"/>
              </a:defRPr>
            </a:lvl1pPr>
            <a:lvl2pPr marL="0" marR="0" lvl="1" indent="0" algn="l">
              <a:lnSpc>
                <a:spcPct val="100000"/>
              </a:lnSpc>
              <a:spcBef>
                <a:spcPts val="0"/>
              </a:spcBef>
              <a:spcAft>
                <a:spcPts val="0"/>
              </a:spcAft>
              <a:buClr>
                <a:srgbClr val="000000"/>
              </a:buClr>
              <a:buSzPts val="700"/>
              <a:buFont typeface="Arial"/>
              <a:buNone/>
              <a:defRPr sz="700" b="0" i="0" u="none" strike="noStrike" cap="none">
                <a:solidFill>
                  <a:srgbClr val="BFBFBF"/>
                </a:solidFill>
                <a:latin typeface="Calibri"/>
                <a:ea typeface="Calibri"/>
                <a:cs typeface="Calibri"/>
                <a:sym typeface="Calibri"/>
              </a:defRPr>
            </a:lvl2pPr>
            <a:lvl3pPr marL="0" marR="0" lvl="2" indent="0" algn="l">
              <a:lnSpc>
                <a:spcPct val="100000"/>
              </a:lnSpc>
              <a:spcBef>
                <a:spcPts val="0"/>
              </a:spcBef>
              <a:spcAft>
                <a:spcPts val="0"/>
              </a:spcAft>
              <a:buClr>
                <a:srgbClr val="000000"/>
              </a:buClr>
              <a:buSzPts val="700"/>
              <a:buFont typeface="Arial"/>
              <a:buNone/>
              <a:defRPr sz="700" b="0" i="0" u="none" strike="noStrike" cap="none">
                <a:solidFill>
                  <a:srgbClr val="BFBFBF"/>
                </a:solidFill>
                <a:latin typeface="Calibri"/>
                <a:ea typeface="Calibri"/>
                <a:cs typeface="Calibri"/>
                <a:sym typeface="Calibri"/>
              </a:defRPr>
            </a:lvl3pPr>
            <a:lvl4pPr marL="0" marR="0" lvl="3" indent="0" algn="l">
              <a:lnSpc>
                <a:spcPct val="100000"/>
              </a:lnSpc>
              <a:spcBef>
                <a:spcPts val="0"/>
              </a:spcBef>
              <a:spcAft>
                <a:spcPts val="0"/>
              </a:spcAft>
              <a:buClr>
                <a:srgbClr val="000000"/>
              </a:buClr>
              <a:buSzPts val="700"/>
              <a:buFont typeface="Arial"/>
              <a:buNone/>
              <a:defRPr sz="700" b="0" i="0" u="none" strike="noStrike" cap="none">
                <a:solidFill>
                  <a:srgbClr val="BFBFBF"/>
                </a:solidFill>
                <a:latin typeface="Calibri"/>
                <a:ea typeface="Calibri"/>
                <a:cs typeface="Calibri"/>
                <a:sym typeface="Calibri"/>
              </a:defRPr>
            </a:lvl4pPr>
            <a:lvl5pPr marL="0" marR="0" lvl="4" indent="0" algn="l">
              <a:lnSpc>
                <a:spcPct val="100000"/>
              </a:lnSpc>
              <a:spcBef>
                <a:spcPts val="0"/>
              </a:spcBef>
              <a:spcAft>
                <a:spcPts val="0"/>
              </a:spcAft>
              <a:buClr>
                <a:srgbClr val="000000"/>
              </a:buClr>
              <a:buSzPts val="700"/>
              <a:buFont typeface="Arial"/>
              <a:buNone/>
              <a:defRPr sz="700" b="0" i="0" u="none" strike="noStrike" cap="none">
                <a:solidFill>
                  <a:srgbClr val="BFBFBF"/>
                </a:solidFill>
                <a:latin typeface="Calibri"/>
                <a:ea typeface="Calibri"/>
                <a:cs typeface="Calibri"/>
                <a:sym typeface="Calibri"/>
              </a:defRPr>
            </a:lvl5pPr>
            <a:lvl6pPr marL="0" marR="0" lvl="5" indent="0" algn="l">
              <a:lnSpc>
                <a:spcPct val="100000"/>
              </a:lnSpc>
              <a:spcBef>
                <a:spcPts val="0"/>
              </a:spcBef>
              <a:spcAft>
                <a:spcPts val="0"/>
              </a:spcAft>
              <a:buClr>
                <a:srgbClr val="000000"/>
              </a:buClr>
              <a:buSzPts val="700"/>
              <a:buFont typeface="Arial"/>
              <a:buNone/>
              <a:defRPr sz="700" b="0" i="0" u="none" strike="noStrike" cap="none">
                <a:solidFill>
                  <a:srgbClr val="BFBFBF"/>
                </a:solidFill>
                <a:latin typeface="Calibri"/>
                <a:ea typeface="Calibri"/>
                <a:cs typeface="Calibri"/>
                <a:sym typeface="Calibri"/>
              </a:defRPr>
            </a:lvl6pPr>
            <a:lvl7pPr marL="0" marR="0" lvl="6" indent="0" algn="l">
              <a:lnSpc>
                <a:spcPct val="100000"/>
              </a:lnSpc>
              <a:spcBef>
                <a:spcPts val="0"/>
              </a:spcBef>
              <a:spcAft>
                <a:spcPts val="0"/>
              </a:spcAft>
              <a:buClr>
                <a:srgbClr val="000000"/>
              </a:buClr>
              <a:buSzPts val="700"/>
              <a:buFont typeface="Arial"/>
              <a:buNone/>
              <a:defRPr sz="700" b="0" i="0" u="none" strike="noStrike" cap="none">
                <a:solidFill>
                  <a:srgbClr val="BFBFBF"/>
                </a:solidFill>
                <a:latin typeface="Calibri"/>
                <a:ea typeface="Calibri"/>
                <a:cs typeface="Calibri"/>
                <a:sym typeface="Calibri"/>
              </a:defRPr>
            </a:lvl7pPr>
            <a:lvl8pPr marL="0" marR="0" lvl="7" indent="0" algn="l">
              <a:lnSpc>
                <a:spcPct val="100000"/>
              </a:lnSpc>
              <a:spcBef>
                <a:spcPts val="0"/>
              </a:spcBef>
              <a:spcAft>
                <a:spcPts val="0"/>
              </a:spcAft>
              <a:buClr>
                <a:srgbClr val="000000"/>
              </a:buClr>
              <a:buSzPts val="700"/>
              <a:buFont typeface="Arial"/>
              <a:buNone/>
              <a:defRPr sz="700" b="0" i="0" u="none" strike="noStrike" cap="none">
                <a:solidFill>
                  <a:srgbClr val="BFBFBF"/>
                </a:solidFill>
                <a:latin typeface="Calibri"/>
                <a:ea typeface="Calibri"/>
                <a:cs typeface="Calibri"/>
                <a:sym typeface="Calibri"/>
              </a:defRPr>
            </a:lvl8pPr>
            <a:lvl9pPr marL="0" marR="0" lvl="8" indent="0" algn="l">
              <a:lnSpc>
                <a:spcPct val="100000"/>
              </a:lnSpc>
              <a:spcBef>
                <a:spcPts val="0"/>
              </a:spcBef>
              <a:spcAft>
                <a:spcPts val="0"/>
              </a:spcAft>
              <a:buClr>
                <a:srgbClr val="000000"/>
              </a:buClr>
              <a:buSzPts val="700"/>
              <a:buFont typeface="Arial"/>
              <a:buNone/>
              <a:defRPr sz="700" b="0" i="0" u="none" strike="noStrike" cap="none">
                <a:solidFill>
                  <a:srgbClr val="BFBFBF"/>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
              <a:t>‹#›</a:t>
            </a:fld>
            <a:endParaRPr/>
          </a:p>
        </p:txBody>
      </p:sp>
      <p:sp>
        <p:nvSpPr>
          <p:cNvPr id="101" name="Google Shape;101;p15"/>
          <p:cNvSpPr>
            <a:spLocks noGrp="1"/>
          </p:cNvSpPr>
          <p:nvPr>
            <p:ph type="pic" idx="2"/>
          </p:nvPr>
        </p:nvSpPr>
        <p:spPr>
          <a:xfrm>
            <a:off x="642504" y="429491"/>
            <a:ext cx="7843500" cy="4260300"/>
          </a:xfrm>
          <a:prstGeom prst="rect">
            <a:avLst/>
          </a:prstGeom>
          <a:noFill/>
          <a:ln>
            <a:noFill/>
          </a:ln>
        </p:spPr>
      </p:sp>
      <p:sp>
        <p:nvSpPr>
          <p:cNvPr id="102" name="Google Shape;102;p15"/>
          <p:cNvSpPr txBox="1">
            <a:spLocks noGrp="1"/>
          </p:cNvSpPr>
          <p:nvPr>
            <p:ph type="body" idx="1"/>
          </p:nvPr>
        </p:nvSpPr>
        <p:spPr>
          <a:xfrm>
            <a:off x="3856164" y="4716674"/>
            <a:ext cx="1828800" cy="207600"/>
          </a:xfrm>
          <a:prstGeom prst="rect">
            <a:avLst/>
          </a:prstGeom>
          <a:noFill/>
          <a:ln>
            <a:noFill/>
          </a:ln>
        </p:spPr>
        <p:txBody>
          <a:bodyPr spcFirstLastPara="1" wrap="square" lIns="68575" tIns="34275" rIns="68575" bIns="34275" anchor="t" anchorCtr="0">
            <a:normAutofit/>
          </a:bodyPr>
          <a:lstStyle>
            <a:lvl1pPr marL="457200" marR="0" lvl="0" indent="-228600" algn="ctr">
              <a:lnSpc>
                <a:spcPct val="90000"/>
              </a:lnSpc>
              <a:spcBef>
                <a:spcPts val="700"/>
              </a:spcBef>
              <a:spcAft>
                <a:spcPts val="0"/>
              </a:spcAft>
              <a:buClr>
                <a:schemeClr val="accent5"/>
              </a:buClr>
              <a:buSzPts val="1000"/>
              <a:buFont typeface="Arial"/>
              <a:buNone/>
              <a:defRPr sz="1000" b="0" i="0" u="none" strike="noStrike" cap="none">
                <a:solidFill>
                  <a:schemeClr val="accent5"/>
                </a:solidFill>
                <a:latin typeface="Calibri"/>
                <a:ea typeface="Calibri"/>
                <a:cs typeface="Calibri"/>
                <a:sym typeface="Calibri"/>
              </a:defRPr>
            </a:lvl1pPr>
            <a:lvl2pPr marL="914400" marR="0" lvl="1" indent="-342900" algn="l">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1150" algn="l">
              <a:lnSpc>
                <a:spcPct val="90000"/>
              </a:lnSpc>
              <a:spcBef>
                <a:spcPts val="4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4pPr>
            <a:lvl5pPr marL="2286000" marR="0" lvl="4" indent="-311150" algn="l">
              <a:lnSpc>
                <a:spcPct val="90000"/>
              </a:lnSpc>
              <a:spcBef>
                <a:spcPts val="4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5pPr>
            <a:lvl6pPr marL="2743200" marR="0" lvl="5" indent="-311150" algn="l">
              <a:lnSpc>
                <a:spcPct val="90000"/>
              </a:lnSpc>
              <a:spcBef>
                <a:spcPts val="4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6pPr>
            <a:lvl7pPr marL="3200400" marR="0" lvl="6" indent="-311150" algn="l">
              <a:lnSpc>
                <a:spcPct val="90000"/>
              </a:lnSpc>
              <a:spcBef>
                <a:spcPts val="4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7pPr>
            <a:lvl8pPr marL="3657600" marR="0" lvl="7" indent="-311150" algn="l">
              <a:lnSpc>
                <a:spcPct val="90000"/>
              </a:lnSpc>
              <a:spcBef>
                <a:spcPts val="4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8pPr>
            <a:lvl9pPr marL="4114800" marR="0" lvl="8" indent="-311150" algn="l">
              <a:lnSpc>
                <a:spcPct val="90000"/>
              </a:lnSpc>
              <a:spcBef>
                <a:spcPts val="4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628650" y="273844"/>
            <a:ext cx="7886700" cy="994200"/>
          </a:xfrm>
          <a:prstGeom prst="rect">
            <a:avLst/>
          </a:prstGeom>
          <a:noFill/>
          <a:ln>
            <a:noFill/>
          </a:ln>
        </p:spPr>
        <p:txBody>
          <a:bodyPr spcFirstLastPara="1" wrap="square" lIns="34275" tIns="17125" rIns="34275" bIns="17125" anchor="ctr" anchorCtr="0">
            <a:normAutofit/>
          </a:bodyPr>
          <a:lstStyle>
            <a:lvl1pPr marR="0" lvl="0" algn="l" rtl="0">
              <a:lnSpc>
                <a:spcPct val="90000"/>
              </a:lnSpc>
              <a:spcBef>
                <a:spcPts val="0"/>
              </a:spcBef>
              <a:spcAft>
                <a:spcPts val="0"/>
              </a:spcAft>
              <a:buClr>
                <a:schemeClr val="accent1"/>
              </a:buClr>
              <a:buSzPts val="3300"/>
              <a:buFont typeface="Arial"/>
              <a:buNone/>
              <a:defRPr sz="3300" b="1" i="0" u="none" strike="noStrike" cap="none">
                <a:solidFill>
                  <a:schemeClr val="accent1"/>
                </a:solidFill>
                <a:latin typeface="Arial"/>
                <a:ea typeface="Arial"/>
                <a:cs typeface="Arial"/>
                <a:sym typeface="Arial"/>
              </a:defRPr>
            </a:lvl1pPr>
            <a:lvl2pPr marR="0" lvl="1" algn="l" rtl="0">
              <a:lnSpc>
                <a:spcPct val="100000"/>
              </a:lnSpc>
              <a:spcBef>
                <a:spcPts val="0"/>
              </a:spcBef>
              <a:spcAft>
                <a:spcPts val="0"/>
              </a:spcAft>
              <a:buClr>
                <a:srgbClr val="000000"/>
              </a:buClr>
              <a:buSzPts val="500"/>
              <a:buFont typeface="Arial"/>
              <a:buNone/>
              <a:defRPr sz="7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500"/>
              <a:buFont typeface="Arial"/>
              <a:buNone/>
              <a:defRPr sz="7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500"/>
              <a:buFont typeface="Arial"/>
              <a:buNone/>
              <a:defRPr sz="7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500"/>
              <a:buFont typeface="Arial"/>
              <a:buNone/>
              <a:defRPr sz="7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500"/>
              <a:buFont typeface="Arial"/>
              <a:buNone/>
              <a:defRPr sz="7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500"/>
              <a:buFont typeface="Arial"/>
              <a:buNone/>
              <a:defRPr sz="7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500"/>
              <a:buFont typeface="Arial"/>
              <a:buNone/>
              <a:defRPr sz="7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500"/>
              <a:buFont typeface="Arial"/>
              <a:buNone/>
              <a:defRPr sz="700" b="0" i="0" u="none" strike="noStrike" cap="none">
                <a:solidFill>
                  <a:srgbClr val="000000"/>
                </a:solidFill>
                <a:latin typeface="Arial"/>
                <a:ea typeface="Arial"/>
                <a:cs typeface="Arial"/>
                <a:sym typeface="Arial"/>
              </a:defRPr>
            </a:lvl9pPr>
          </a:lstStyle>
          <a:p>
            <a:endParaRPr/>
          </a:p>
        </p:txBody>
      </p:sp>
      <p:sp>
        <p:nvSpPr>
          <p:cNvPr id="7" name="Google Shape;7;p1"/>
          <p:cNvSpPr txBox="1">
            <a:spLocks noGrp="1"/>
          </p:cNvSpPr>
          <p:nvPr>
            <p:ph type="body" idx="1"/>
          </p:nvPr>
        </p:nvSpPr>
        <p:spPr>
          <a:xfrm>
            <a:off x="628650" y="1369219"/>
            <a:ext cx="7886700" cy="3263400"/>
          </a:xfrm>
          <a:prstGeom prst="rect">
            <a:avLst/>
          </a:prstGeom>
          <a:noFill/>
          <a:ln>
            <a:noFill/>
          </a:ln>
        </p:spPr>
        <p:txBody>
          <a:bodyPr spcFirstLastPara="1" wrap="square" lIns="34275" tIns="17125" rIns="34275" bIns="17125" anchor="t" anchorCtr="0">
            <a:normAutofit/>
          </a:bodyPr>
          <a:lstStyle>
            <a:lvl1pPr marL="457200" marR="0" lvl="0" indent="-361950" algn="l" rtl="0">
              <a:lnSpc>
                <a:spcPct val="90000"/>
              </a:lnSpc>
              <a:spcBef>
                <a:spcPts val="700"/>
              </a:spcBef>
              <a:spcAft>
                <a:spcPts val="0"/>
              </a:spcAft>
              <a:buClr>
                <a:schemeClr val="dk1"/>
              </a:buClr>
              <a:buSzPts val="2100"/>
              <a:buFont typeface="Arial"/>
              <a:buChar char="•"/>
              <a:defRPr sz="2100" b="0" i="0" u="none" strike="noStrike" cap="none">
                <a:solidFill>
                  <a:schemeClr val="dk1"/>
                </a:solidFill>
                <a:latin typeface="Arial"/>
                <a:ea typeface="Arial"/>
                <a:cs typeface="Arial"/>
                <a:sym typeface="Arial"/>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3pPr>
            <a:lvl4pPr marL="1828800" marR="0" lvl="3" indent="-311150" algn="l" rtl="0">
              <a:lnSpc>
                <a:spcPct val="90000"/>
              </a:lnSpc>
              <a:spcBef>
                <a:spcPts val="400"/>
              </a:spcBef>
              <a:spcAft>
                <a:spcPts val="0"/>
              </a:spcAft>
              <a:buClr>
                <a:schemeClr val="dk1"/>
              </a:buClr>
              <a:buSzPts val="1300"/>
              <a:buFont typeface="Arial"/>
              <a:buChar char="•"/>
              <a:defRPr sz="1300" b="0" i="0" u="none" strike="noStrike" cap="none">
                <a:solidFill>
                  <a:schemeClr val="dk1"/>
                </a:solidFill>
                <a:latin typeface="Arial"/>
                <a:ea typeface="Arial"/>
                <a:cs typeface="Arial"/>
                <a:sym typeface="Arial"/>
              </a:defRPr>
            </a:lvl4pPr>
            <a:lvl5pPr marL="2286000" marR="0" lvl="4" indent="-311150" algn="l" rtl="0">
              <a:lnSpc>
                <a:spcPct val="90000"/>
              </a:lnSpc>
              <a:spcBef>
                <a:spcPts val="400"/>
              </a:spcBef>
              <a:spcAft>
                <a:spcPts val="0"/>
              </a:spcAft>
              <a:buClr>
                <a:schemeClr val="dk1"/>
              </a:buClr>
              <a:buSzPts val="1300"/>
              <a:buFont typeface="Arial"/>
              <a:buChar char="•"/>
              <a:defRPr sz="1300" b="0" i="0" u="none" strike="noStrike" cap="none">
                <a:solidFill>
                  <a:schemeClr val="dk1"/>
                </a:solidFill>
                <a:latin typeface="Arial"/>
                <a:ea typeface="Arial"/>
                <a:cs typeface="Arial"/>
                <a:sym typeface="Arial"/>
              </a:defRPr>
            </a:lvl5pPr>
            <a:lvl6pPr marL="2743200" marR="0" lvl="5" indent="-311150" algn="l" rtl="0">
              <a:lnSpc>
                <a:spcPct val="90000"/>
              </a:lnSpc>
              <a:spcBef>
                <a:spcPts val="400"/>
              </a:spcBef>
              <a:spcAft>
                <a:spcPts val="0"/>
              </a:spcAft>
              <a:buClr>
                <a:schemeClr val="dk1"/>
              </a:buClr>
              <a:buSzPts val="1300"/>
              <a:buFont typeface="Arial"/>
              <a:buChar char="•"/>
              <a:defRPr sz="1300" b="0" i="0" u="none" strike="noStrike" cap="none">
                <a:solidFill>
                  <a:schemeClr val="dk1"/>
                </a:solidFill>
                <a:latin typeface="Arial"/>
                <a:ea typeface="Arial"/>
                <a:cs typeface="Arial"/>
                <a:sym typeface="Arial"/>
              </a:defRPr>
            </a:lvl6pPr>
            <a:lvl7pPr marL="3200400" marR="0" lvl="6" indent="-311150" algn="l" rtl="0">
              <a:lnSpc>
                <a:spcPct val="90000"/>
              </a:lnSpc>
              <a:spcBef>
                <a:spcPts val="400"/>
              </a:spcBef>
              <a:spcAft>
                <a:spcPts val="0"/>
              </a:spcAft>
              <a:buClr>
                <a:schemeClr val="dk1"/>
              </a:buClr>
              <a:buSzPts val="1300"/>
              <a:buFont typeface="Arial"/>
              <a:buChar char="•"/>
              <a:defRPr sz="1300" b="0" i="0" u="none" strike="noStrike" cap="none">
                <a:solidFill>
                  <a:schemeClr val="dk1"/>
                </a:solidFill>
                <a:latin typeface="Arial"/>
                <a:ea typeface="Arial"/>
                <a:cs typeface="Arial"/>
                <a:sym typeface="Arial"/>
              </a:defRPr>
            </a:lvl7pPr>
            <a:lvl8pPr marL="3657600" marR="0" lvl="7" indent="-311150" algn="l" rtl="0">
              <a:lnSpc>
                <a:spcPct val="90000"/>
              </a:lnSpc>
              <a:spcBef>
                <a:spcPts val="400"/>
              </a:spcBef>
              <a:spcAft>
                <a:spcPts val="0"/>
              </a:spcAft>
              <a:buClr>
                <a:schemeClr val="dk1"/>
              </a:buClr>
              <a:buSzPts val="1300"/>
              <a:buFont typeface="Arial"/>
              <a:buChar char="•"/>
              <a:defRPr sz="1300" b="0" i="0" u="none" strike="noStrike" cap="none">
                <a:solidFill>
                  <a:schemeClr val="dk1"/>
                </a:solidFill>
                <a:latin typeface="Arial"/>
                <a:ea typeface="Arial"/>
                <a:cs typeface="Arial"/>
                <a:sym typeface="Arial"/>
              </a:defRPr>
            </a:lvl8pPr>
            <a:lvl9pPr marL="4114800" marR="0" lvl="8" indent="-311150" algn="l" rtl="0">
              <a:lnSpc>
                <a:spcPct val="90000"/>
              </a:lnSpc>
              <a:spcBef>
                <a:spcPts val="400"/>
              </a:spcBef>
              <a:spcAft>
                <a:spcPts val="0"/>
              </a:spcAft>
              <a:buClr>
                <a:schemeClr val="dk1"/>
              </a:buClr>
              <a:buSzPts val="1300"/>
              <a:buFont typeface="Arial"/>
              <a:buChar char="•"/>
              <a:defRPr sz="1300" b="0" i="0" u="none" strike="noStrike" cap="none">
                <a:solidFill>
                  <a:schemeClr val="dk1"/>
                </a:solidFill>
                <a:latin typeface="Arial"/>
                <a:ea typeface="Arial"/>
                <a:cs typeface="Arial"/>
                <a:sym typeface="Arial"/>
              </a:defRPr>
            </a:lvl9pPr>
          </a:lstStyle>
          <a:p>
            <a:endParaRPr/>
          </a:p>
        </p:txBody>
      </p:sp>
      <p:sp>
        <p:nvSpPr>
          <p:cNvPr id="8" name="Google Shape;8;p1"/>
          <p:cNvSpPr txBox="1">
            <a:spLocks noGrp="1"/>
          </p:cNvSpPr>
          <p:nvPr>
            <p:ph type="ftr" idx="11"/>
          </p:nvPr>
        </p:nvSpPr>
        <p:spPr>
          <a:xfrm>
            <a:off x="3028950" y="4767263"/>
            <a:ext cx="3086100" cy="273900"/>
          </a:xfrm>
          <a:prstGeom prst="rect">
            <a:avLst/>
          </a:prstGeom>
          <a:noFill/>
          <a:ln>
            <a:noFill/>
          </a:ln>
        </p:spPr>
        <p:txBody>
          <a:bodyPr spcFirstLastPara="1" wrap="square" lIns="34275" tIns="17125" rIns="34275" bIns="17125" anchor="ctr" anchorCtr="0">
            <a:noAutofit/>
          </a:bodyPr>
          <a:lstStyle>
            <a:lvl1pPr marR="0" lvl="0" algn="ctr" rtl="0">
              <a:lnSpc>
                <a:spcPct val="100000"/>
              </a:lnSpc>
              <a:spcBef>
                <a:spcPts val="0"/>
              </a:spcBef>
              <a:spcAft>
                <a:spcPts val="0"/>
              </a:spcAft>
              <a:buClr>
                <a:srgbClr val="000000"/>
              </a:buClr>
              <a:buSzPts val="500"/>
              <a:buFont typeface="Arial"/>
              <a:buNone/>
              <a:defRPr sz="900" b="0" i="0" u="none" strike="noStrike" cap="none">
                <a:solidFill>
                  <a:srgbClr val="005A83"/>
                </a:solidFill>
                <a:latin typeface="Arial"/>
                <a:ea typeface="Arial"/>
                <a:cs typeface="Arial"/>
                <a:sym typeface="Arial"/>
              </a:defRPr>
            </a:lvl1pPr>
            <a:lvl2pPr marR="0" lvl="1" algn="l" rtl="0">
              <a:lnSpc>
                <a:spcPct val="100000"/>
              </a:lnSpc>
              <a:spcBef>
                <a:spcPts val="0"/>
              </a:spcBef>
              <a:spcAft>
                <a:spcPts val="0"/>
              </a:spcAft>
              <a:buClr>
                <a:srgbClr val="000000"/>
              </a:buClr>
              <a:buSzPts val="500"/>
              <a:buFont typeface="Arial"/>
              <a:buNone/>
              <a:defRPr sz="7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500"/>
              <a:buFont typeface="Arial"/>
              <a:buNone/>
              <a:defRPr sz="7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500"/>
              <a:buFont typeface="Arial"/>
              <a:buNone/>
              <a:defRPr sz="7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500"/>
              <a:buFont typeface="Arial"/>
              <a:buNone/>
              <a:defRPr sz="7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500"/>
              <a:buFont typeface="Arial"/>
              <a:buNone/>
              <a:defRPr sz="7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500"/>
              <a:buFont typeface="Arial"/>
              <a:buNone/>
              <a:defRPr sz="7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500"/>
              <a:buFont typeface="Arial"/>
              <a:buNone/>
              <a:defRPr sz="7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500"/>
              <a:buFont typeface="Arial"/>
              <a:buNone/>
              <a:defRPr sz="700" b="0" i="0" u="none" strike="noStrike" cap="none">
                <a:solidFill>
                  <a:schemeClr val="dk1"/>
                </a:solidFill>
                <a:latin typeface="Arial"/>
                <a:ea typeface="Arial"/>
                <a:cs typeface="Arial"/>
                <a:sym typeface="Arial"/>
              </a:defRPr>
            </a:lvl9pPr>
          </a:lstStyle>
          <a:p>
            <a:endParaRPr/>
          </a:p>
        </p:txBody>
      </p:sp>
      <p:sp>
        <p:nvSpPr>
          <p:cNvPr id="9" name="Google Shape;9;p1"/>
          <p:cNvSpPr txBox="1">
            <a:spLocks noGrp="1"/>
          </p:cNvSpPr>
          <p:nvPr>
            <p:ph type="sldNum" idx="12"/>
          </p:nvPr>
        </p:nvSpPr>
        <p:spPr>
          <a:xfrm>
            <a:off x="6457950" y="4767263"/>
            <a:ext cx="2057400" cy="273900"/>
          </a:xfrm>
          <a:prstGeom prst="rect">
            <a:avLst/>
          </a:prstGeom>
          <a:noFill/>
          <a:ln>
            <a:noFill/>
          </a:ln>
        </p:spPr>
        <p:txBody>
          <a:bodyPr spcFirstLastPara="1" wrap="square" lIns="34275" tIns="17125" rIns="34275" bIns="17125"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005A83"/>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005A83"/>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005A83"/>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005A83"/>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005A83"/>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005A83"/>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005A83"/>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005A83"/>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005A83"/>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2" r:id="rId3"/>
    <p:sldLayoutId id="2147483653" r:id="rId4"/>
    <p:sldLayoutId id="2147483656" r:id="rId5"/>
    <p:sldLayoutId id="2147483657" r:id="rId6"/>
    <p:sldLayoutId id="2147483659" r:id="rId7"/>
    <p:sldLayoutId id="2147483660" r:id="rId8"/>
    <p:sldLayoutId id="2147483661" r:id="rId9"/>
    <p:sldLayoutId id="2147483662" r:id="rId10"/>
    <p:sldLayoutId id="2147483664" r:id="rId11"/>
    <p:sldLayoutId id="2147483665"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17"/>
          <p:cNvSpPr txBox="1">
            <a:spLocks noGrp="1"/>
          </p:cNvSpPr>
          <p:nvPr>
            <p:ph type="ctrTitle"/>
          </p:nvPr>
        </p:nvSpPr>
        <p:spPr>
          <a:xfrm>
            <a:off x="635859" y="1576464"/>
            <a:ext cx="5378399" cy="1694700"/>
          </a:xfrm>
          <a:prstGeom prst="rect">
            <a:avLst/>
          </a:prstGeom>
        </p:spPr>
        <p:txBody>
          <a:bodyPr spcFirstLastPara="1" wrap="square" lIns="34275" tIns="17125" rIns="34275" bIns="17125" anchor="b" anchorCtr="0">
            <a:normAutofit fontScale="90000"/>
          </a:bodyPr>
          <a:lstStyle/>
          <a:p>
            <a:pPr lvl="0"/>
            <a:r>
              <a:rPr lang="en-GB" dirty="0"/>
              <a:t>Review:</a:t>
            </a:r>
            <a:br>
              <a:rPr lang="en-GB" dirty="0"/>
            </a:br>
            <a:r>
              <a:rPr lang="en-GB" dirty="0"/>
              <a:t>PI 26 and the Mojaloop Roadmap</a:t>
            </a:r>
            <a:endParaRPr dirty="0"/>
          </a:p>
        </p:txBody>
      </p:sp>
      <p:sp>
        <p:nvSpPr>
          <p:cNvPr id="112" name="Google Shape;112;p17"/>
          <p:cNvSpPr txBox="1">
            <a:spLocks noGrp="1"/>
          </p:cNvSpPr>
          <p:nvPr>
            <p:ph type="subTitle" idx="1"/>
          </p:nvPr>
        </p:nvSpPr>
        <p:spPr>
          <a:prstGeom prst="rect">
            <a:avLst/>
          </a:prstGeom>
        </p:spPr>
        <p:txBody>
          <a:bodyPr spcFirstLastPara="1" wrap="square" lIns="34275" tIns="17125" rIns="34275" bIns="17125" anchor="t" anchorCtr="0">
            <a:normAutofit/>
          </a:bodyPr>
          <a:lstStyle/>
          <a:p>
            <a:pPr marL="0" lvl="0" indent="0" algn="l" rtl="0">
              <a:spcBef>
                <a:spcPts val="700"/>
              </a:spcBef>
              <a:spcAft>
                <a:spcPts val="0"/>
              </a:spcAft>
              <a:buNone/>
            </a:pPr>
            <a:r>
              <a:rPr lang="en-GB" dirty="0"/>
              <a:t>Paul Makin</a:t>
            </a:r>
          </a:p>
          <a:p>
            <a:pPr marL="0" lvl="0" indent="0" algn="l" rtl="0">
              <a:spcBef>
                <a:spcPts val="700"/>
              </a:spcBef>
              <a:spcAft>
                <a:spcPts val="0"/>
              </a:spcAft>
              <a:buNone/>
            </a:pPr>
            <a:r>
              <a:rPr lang="en-GB" dirty="0"/>
              <a:t>14</a:t>
            </a:r>
            <a:r>
              <a:rPr lang="en-GB" baseline="30000" dirty="0"/>
              <a:t>th</a:t>
            </a:r>
            <a:r>
              <a:rPr lang="en-GB" dirty="0"/>
              <a:t> April 2025</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28D1BA-BC20-AD0A-3F88-7248695E9BA5}"/>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056C8B9D-180D-B53F-7A94-30F0C3E222D8}"/>
              </a:ext>
            </a:extLst>
          </p:cNvPr>
          <p:cNvSpPr>
            <a:spLocks noGrp="1"/>
          </p:cNvSpPr>
          <p:nvPr>
            <p:ph type="title"/>
          </p:nvPr>
        </p:nvSpPr>
        <p:spPr/>
        <p:txBody>
          <a:bodyPr/>
          <a:lstStyle/>
          <a:p>
            <a:r>
              <a:rPr lang="en-US" dirty="0"/>
              <a:t>PI 26 Workstreams:</a:t>
            </a:r>
            <a:br>
              <a:rPr lang="en-US" dirty="0"/>
            </a:br>
            <a:r>
              <a:rPr lang="en-US" dirty="0"/>
              <a:t>Foundation - Quality Product</a:t>
            </a:r>
          </a:p>
        </p:txBody>
      </p:sp>
      <p:graphicFrame>
        <p:nvGraphicFramePr>
          <p:cNvPr id="8" name="Content Placeholder 7">
            <a:extLst>
              <a:ext uri="{FF2B5EF4-FFF2-40B4-BE49-F238E27FC236}">
                <a16:creationId xmlns:a16="http://schemas.microsoft.com/office/drawing/2014/main" id="{407280D4-CF36-4753-0CE2-819674B4C83B}"/>
              </a:ext>
            </a:extLst>
          </p:cNvPr>
          <p:cNvGraphicFramePr>
            <a:graphicFrameLocks noGrp="1"/>
          </p:cNvGraphicFramePr>
          <p:nvPr>
            <p:ph idx="1"/>
            <p:extLst>
              <p:ext uri="{D42A27DB-BD31-4B8C-83A1-F6EECF244321}">
                <p14:modId xmlns:p14="http://schemas.microsoft.com/office/powerpoint/2010/main" val="56738465"/>
              </p:ext>
            </p:extLst>
          </p:nvPr>
        </p:nvGraphicFramePr>
        <p:xfrm>
          <a:off x="343680" y="1140442"/>
          <a:ext cx="8456640" cy="3754120"/>
        </p:xfrm>
        <a:graphic>
          <a:graphicData uri="http://schemas.openxmlformats.org/drawingml/2006/table">
            <a:tbl>
              <a:tblPr firstRow="1" bandRow="1">
                <a:tableStyleId>{5C22544A-7EE6-4342-B048-85BDC9FD1C3A}</a:tableStyleId>
              </a:tblPr>
              <a:tblGrid>
                <a:gridCol w="1811282">
                  <a:extLst>
                    <a:ext uri="{9D8B030D-6E8A-4147-A177-3AD203B41FA5}">
                      <a16:colId xmlns:a16="http://schemas.microsoft.com/office/drawing/2014/main" val="972513741"/>
                    </a:ext>
                  </a:extLst>
                </a:gridCol>
                <a:gridCol w="5865632">
                  <a:extLst>
                    <a:ext uri="{9D8B030D-6E8A-4147-A177-3AD203B41FA5}">
                      <a16:colId xmlns:a16="http://schemas.microsoft.com/office/drawing/2014/main" val="1922758660"/>
                    </a:ext>
                  </a:extLst>
                </a:gridCol>
                <a:gridCol w="779726">
                  <a:extLst>
                    <a:ext uri="{9D8B030D-6E8A-4147-A177-3AD203B41FA5}">
                      <a16:colId xmlns:a16="http://schemas.microsoft.com/office/drawing/2014/main" val="2281336269"/>
                    </a:ext>
                  </a:extLst>
                </a:gridCol>
              </a:tblGrid>
              <a:tr h="370840">
                <a:tc>
                  <a:txBody>
                    <a:bodyPr/>
                    <a:lstStyle/>
                    <a:p>
                      <a:r>
                        <a:rPr lang="en-US" dirty="0"/>
                        <a:t>Workstream Name</a:t>
                      </a:r>
                    </a:p>
                  </a:txBody>
                  <a:tcPr/>
                </a:tc>
                <a:tc>
                  <a:txBody>
                    <a:bodyPr/>
                    <a:lstStyle/>
                    <a:p>
                      <a:r>
                        <a:rPr lang="en-US" dirty="0"/>
                        <a:t>Achievement</a:t>
                      </a:r>
                    </a:p>
                  </a:txBody>
                  <a:tcPr/>
                </a:tc>
                <a:tc>
                  <a:txBody>
                    <a:bodyPr/>
                    <a:lstStyle/>
                    <a:p>
                      <a:pPr algn="ctr"/>
                      <a:r>
                        <a:rPr lang="en-US" dirty="0"/>
                        <a:t>PI 27?</a:t>
                      </a:r>
                    </a:p>
                  </a:txBody>
                  <a:tcPr/>
                </a:tc>
                <a:extLst>
                  <a:ext uri="{0D108BD9-81ED-4DB2-BD59-A6C34878D82A}">
                    <a16:rowId xmlns:a16="http://schemas.microsoft.com/office/drawing/2014/main" val="1897750428"/>
                  </a:ext>
                </a:extLst>
              </a:tr>
              <a:tr h="37084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Platform Quality and Security</a:t>
                      </a:r>
                    </a:p>
                  </a:txBody>
                  <a:tcPr/>
                </a:tc>
                <a:tc>
                  <a:txBody>
                    <a:bodyPr/>
                    <a:lstStyle/>
                    <a:p>
                      <a:r>
                        <a:rPr lang="en-GB" sz="1400" b="0" i="0" u="none" strike="noStrike" cap="none" dirty="0">
                          <a:solidFill>
                            <a:schemeClr val="dk1"/>
                          </a:solidFill>
                          <a:effectLst/>
                          <a:latin typeface="+mn-lt"/>
                          <a:ea typeface="+mn-ea"/>
                          <a:cs typeface="+mn-cs"/>
                          <a:sym typeface="Arial"/>
                        </a:rPr>
                        <a:t>The target for this PI was to strengthen the module release process and overall code base, focusing on issues like licensing, security, and efficiency. Key goals included ensuring proper license headers in source files, better code protection, and review processes, and using tools like GitHub’s </a:t>
                      </a:r>
                      <a:r>
                        <a:rPr lang="en-GB" sz="1400" b="0" i="0" u="none" strike="noStrike" cap="none" dirty="0" err="1">
                          <a:solidFill>
                            <a:schemeClr val="dk1"/>
                          </a:solidFill>
                          <a:effectLst/>
                          <a:latin typeface="+mn-lt"/>
                          <a:ea typeface="+mn-ea"/>
                          <a:cs typeface="+mn-cs"/>
                          <a:sym typeface="Arial"/>
                        </a:rPr>
                        <a:t>Dependabot</a:t>
                      </a:r>
                      <a:r>
                        <a:rPr lang="en-GB" sz="1400" b="0" i="0" u="none" strike="noStrike" cap="none" dirty="0">
                          <a:solidFill>
                            <a:schemeClr val="dk1"/>
                          </a:solidFill>
                          <a:effectLst/>
                          <a:latin typeface="+mn-lt"/>
                          <a:ea typeface="+mn-ea"/>
                          <a:cs typeface="+mn-cs"/>
                          <a:sym typeface="Arial"/>
                        </a:rPr>
                        <a:t> to address security vulnerabilities. The Mojaloop v17 release addressed these issues and also introduced signed Helm charts for Kubernetes deployment, improving artefact provenance.</a:t>
                      </a:r>
                      <a:br>
                        <a:rPr lang="en-GB" dirty="0"/>
                      </a:br>
                      <a:r>
                        <a:rPr lang="en-GB" sz="1400" b="0" i="0" u="none" strike="noStrike" cap="none" dirty="0">
                          <a:solidFill>
                            <a:schemeClr val="dk1"/>
                          </a:solidFill>
                          <a:effectLst/>
                          <a:latin typeface="+mn-lt"/>
                          <a:ea typeface="+mn-ea"/>
                          <a:cs typeface="+mn-cs"/>
                          <a:sym typeface="Arial"/>
                        </a:rPr>
                        <a:t>Another ongoing initiative is self-assessing the security processes against the </a:t>
                      </a:r>
                      <a:r>
                        <a:rPr lang="en-GB" sz="1400" b="0" i="0" u="none" strike="noStrike" cap="none" dirty="0" err="1">
                          <a:solidFill>
                            <a:schemeClr val="dk1"/>
                          </a:solidFill>
                          <a:effectLst/>
                          <a:latin typeface="+mn-lt"/>
                          <a:ea typeface="+mn-ea"/>
                          <a:cs typeface="+mn-cs"/>
                          <a:sym typeface="Arial"/>
                        </a:rPr>
                        <a:t>OpenSSF</a:t>
                      </a:r>
                      <a:r>
                        <a:rPr lang="en-GB" sz="1400" b="0" i="0" u="none" strike="noStrike" cap="none" dirty="0">
                          <a:solidFill>
                            <a:schemeClr val="dk1"/>
                          </a:solidFill>
                          <a:effectLst/>
                          <a:latin typeface="+mn-lt"/>
                          <a:ea typeface="+mn-ea"/>
                          <a:cs typeface="+mn-cs"/>
                          <a:sym typeface="Arial"/>
                        </a:rPr>
                        <a:t> standards, aiming to close any gaps. </a:t>
                      </a:r>
                      <a:endParaRPr lang="en-US" dirty="0"/>
                    </a:p>
                  </a:txBody>
                  <a:tcPr/>
                </a:tc>
                <a:tc>
                  <a:txBody>
                    <a:bodyPr/>
                    <a:lstStyle/>
                    <a:p>
                      <a:pPr algn="ctr"/>
                      <a:r>
                        <a:rPr lang="en-US" dirty="0"/>
                        <a:t>Y</a:t>
                      </a:r>
                    </a:p>
                  </a:txBody>
                  <a:tcPr/>
                </a:tc>
                <a:extLst>
                  <a:ext uri="{0D108BD9-81ED-4DB2-BD59-A6C34878D82A}">
                    <a16:rowId xmlns:a16="http://schemas.microsoft.com/office/drawing/2014/main" val="3994411172"/>
                  </a:ext>
                </a:extLst>
              </a:tr>
              <a:tr h="37084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Core and Releases</a:t>
                      </a:r>
                    </a:p>
                  </a:txBody>
                  <a:tcPr/>
                </a:tc>
                <a:tc>
                  <a:txBody>
                    <a:bodyPr/>
                    <a:lstStyle/>
                    <a:p>
                      <a:r>
                        <a:rPr lang="en-GB" sz="1400" b="0" i="0" u="none" strike="noStrike" cap="none" dirty="0">
                          <a:solidFill>
                            <a:schemeClr val="dk1"/>
                          </a:solidFill>
                          <a:effectLst/>
                          <a:latin typeface="+mn-lt"/>
                          <a:ea typeface="+mn-ea"/>
                          <a:cs typeface="+mn-cs"/>
                          <a:sym typeface="Arial"/>
                        </a:rPr>
                        <a:t>Mojaloop v17 has been released. It has been extensively tested, including the new features such as ISO 20022 messaging and FX. The release notes have been made available on the website and Community Central, accompanied by a Product-oriented blogpost that was also placed on LinkedIn.</a:t>
                      </a:r>
                    </a:p>
                    <a:p>
                      <a:r>
                        <a:rPr lang="en-GB" sz="1400" b="0" i="0" u="none" strike="noStrike" cap="none" dirty="0">
                          <a:solidFill>
                            <a:schemeClr val="dk1"/>
                          </a:solidFill>
                          <a:effectLst/>
                          <a:latin typeface="+mn-lt"/>
                          <a:ea typeface="+mn-ea"/>
                          <a:cs typeface="+mn-cs"/>
                          <a:sym typeface="Arial"/>
                        </a:rPr>
                        <a:t>Work on V17.1 continues.</a:t>
                      </a:r>
                      <a:endParaRPr lang="en-US" dirty="0"/>
                    </a:p>
                  </a:txBody>
                  <a:tcPr/>
                </a:tc>
                <a:tc>
                  <a:txBody>
                    <a:bodyPr/>
                    <a:lstStyle/>
                    <a:p>
                      <a:pPr algn="ctr"/>
                      <a:r>
                        <a:rPr lang="en-US" dirty="0"/>
                        <a:t>Y</a:t>
                      </a:r>
                    </a:p>
                  </a:txBody>
                  <a:tcPr/>
                </a:tc>
                <a:extLst>
                  <a:ext uri="{0D108BD9-81ED-4DB2-BD59-A6C34878D82A}">
                    <a16:rowId xmlns:a16="http://schemas.microsoft.com/office/drawing/2014/main" val="1007731481"/>
                  </a:ext>
                </a:extLst>
              </a:tr>
            </a:tbl>
          </a:graphicData>
        </a:graphic>
      </p:graphicFrame>
      <p:sp>
        <p:nvSpPr>
          <p:cNvPr id="4" name="Slide Number Placeholder 3">
            <a:extLst>
              <a:ext uri="{FF2B5EF4-FFF2-40B4-BE49-F238E27FC236}">
                <a16:creationId xmlns:a16="http://schemas.microsoft.com/office/drawing/2014/main" id="{466096D4-C7F2-DECD-F161-BF1405100832}"/>
              </a:ext>
            </a:extLst>
          </p:cNvPr>
          <p:cNvSpPr>
            <a:spLocks noGrp="1"/>
          </p:cNvSpPr>
          <p:nvPr>
            <p:ph type="sldNum" sz="quarter" idx="12"/>
          </p:nvPr>
        </p:nvSpPr>
        <p:spPr/>
        <p:txBody>
          <a:bodyPr/>
          <a:lstStyle/>
          <a:p>
            <a:fld id="{00000000-1234-1234-1234-123412341234}" type="slidenum">
              <a:rPr lang="en-US" smtClean="0"/>
              <a:pPr/>
              <a:t>10</a:t>
            </a:fld>
            <a:endParaRPr lang="en-US"/>
          </a:p>
        </p:txBody>
      </p:sp>
    </p:spTree>
    <p:extLst>
      <p:ext uri="{BB962C8B-B14F-4D97-AF65-F5344CB8AC3E}">
        <p14:creationId xmlns:p14="http://schemas.microsoft.com/office/powerpoint/2010/main" val="41164378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1DB9CD-DFF6-9B49-D4FB-0611A6A5C74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3FF3ABB-AD84-DC76-7019-5991D4A633BD}"/>
              </a:ext>
            </a:extLst>
          </p:cNvPr>
          <p:cNvSpPr>
            <a:spLocks noGrp="1"/>
          </p:cNvSpPr>
          <p:nvPr>
            <p:ph type="title"/>
          </p:nvPr>
        </p:nvSpPr>
        <p:spPr/>
        <p:txBody>
          <a:bodyPr/>
          <a:lstStyle/>
          <a:p>
            <a:r>
              <a:rPr lang="en-US" dirty="0">
                <a:solidFill>
                  <a:schemeClr val="accent1">
                    <a:lumMod val="75000"/>
                  </a:schemeClr>
                </a:solidFill>
              </a:rPr>
              <a:t>PI 26 Challenges</a:t>
            </a:r>
            <a:endParaRPr lang="en-GB" dirty="0">
              <a:solidFill>
                <a:schemeClr val="accent1">
                  <a:lumMod val="75000"/>
                </a:schemeClr>
              </a:solidFill>
            </a:endParaRPr>
          </a:p>
        </p:txBody>
      </p:sp>
      <p:sp>
        <p:nvSpPr>
          <p:cNvPr id="8" name="Text Placeholder 7">
            <a:extLst>
              <a:ext uri="{FF2B5EF4-FFF2-40B4-BE49-F238E27FC236}">
                <a16:creationId xmlns:a16="http://schemas.microsoft.com/office/drawing/2014/main" id="{1219025B-189C-C735-12CF-5B2A5B97B3B6}"/>
              </a:ext>
            </a:extLst>
          </p:cNvPr>
          <p:cNvSpPr>
            <a:spLocks noGrp="1"/>
          </p:cNvSpPr>
          <p:nvPr>
            <p:ph type="body" idx="1"/>
          </p:nvPr>
        </p:nvSpPr>
        <p:spPr/>
        <p:txBody>
          <a:bodyPr>
            <a:normAutofit fontScale="92500" lnSpcReduction="20000"/>
          </a:bodyPr>
          <a:lstStyle/>
          <a:p>
            <a:pPr>
              <a:buSzPct val="100000"/>
            </a:pPr>
            <a:r>
              <a:rPr lang="en-GB" dirty="0"/>
              <a:t>Slow start to some PI 26 workstreams</a:t>
            </a:r>
          </a:p>
          <a:p>
            <a:pPr lvl="1">
              <a:buSzPct val="100000"/>
            </a:pPr>
            <a:r>
              <a:rPr lang="en-GB" dirty="0"/>
              <a:t>Limited contribution capacity</a:t>
            </a:r>
          </a:p>
          <a:p>
            <a:pPr lvl="1">
              <a:buSzPct val="100000"/>
            </a:pPr>
            <a:r>
              <a:rPr lang="en-GB" dirty="0"/>
              <a:t>Shortage of experienced WS leads</a:t>
            </a:r>
          </a:p>
          <a:p>
            <a:pPr lvl="1">
              <a:buSzPct val="100000"/>
            </a:pPr>
            <a:r>
              <a:rPr lang="en-GB" dirty="0"/>
              <a:t>Need to expand range of contributors</a:t>
            </a:r>
          </a:p>
          <a:p>
            <a:pPr>
              <a:buSzPct val="100000"/>
            </a:pPr>
            <a:r>
              <a:rPr lang="en-GB" dirty="0"/>
              <a:t>Need to improve Product Documentation to assist adopters</a:t>
            </a:r>
          </a:p>
          <a:p>
            <a:pPr lvl="1">
              <a:buSzPct val="100000"/>
            </a:pPr>
            <a:r>
              <a:rPr lang="en-GB" dirty="0"/>
              <a:t>Less “what”, more “how”</a:t>
            </a:r>
          </a:p>
          <a:p>
            <a:pPr>
              <a:buSzPct val="100000"/>
            </a:pPr>
            <a:r>
              <a:rPr lang="en-GB" dirty="0"/>
              <a:t>Product Council needs rethinking</a:t>
            </a:r>
          </a:p>
          <a:p>
            <a:pPr lvl="1">
              <a:buSzPct val="100000"/>
            </a:pPr>
            <a:r>
              <a:rPr lang="en-GB" dirty="0"/>
              <a:t>More future thinking, leading to roadmap enhancements</a:t>
            </a:r>
          </a:p>
          <a:p>
            <a:pPr lvl="1">
              <a:buSzPct val="100000"/>
            </a:pPr>
            <a:r>
              <a:rPr lang="en-GB" dirty="0"/>
              <a:t>WS sessions reduced by 50%</a:t>
            </a:r>
          </a:p>
          <a:p>
            <a:pPr lvl="1">
              <a:buSzPct val="100000"/>
            </a:pPr>
            <a:r>
              <a:rPr lang="en-GB" dirty="0"/>
              <a:t>More accessible sessions for SIs and central bankers</a:t>
            </a:r>
          </a:p>
        </p:txBody>
      </p:sp>
      <p:sp>
        <p:nvSpPr>
          <p:cNvPr id="4" name="Slide Number Placeholder 3">
            <a:extLst>
              <a:ext uri="{FF2B5EF4-FFF2-40B4-BE49-F238E27FC236}">
                <a16:creationId xmlns:a16="http://schemas.microsoft.com/office/drawing/2014/main" id="{0C8C2E0A-2C5F-C11F-FC06-137948558961}"/>
              </a:ext>
            </a:extLst>
          </p:cNvPr>
          <p:cNvSpPr>
            <a:spLocks noGrp="1"/>
          </p:cNvSpPr>
          <p:nvPr>
            <p:ph type="sldNum" idx="12"/>
          </p:nvPr>
        </p:nvSpPr>
        <p:spPr/>
        <p:txBody>
          <a:bodyPr/>
          <a:lstStyle/>
          <a:p>
            <a:fld id="{20AF9D7A-5BEE-9245-944A-197F51D542D9}" type="slidenum">
              <a:rPr lang="en-US" smtClean="0"/>
              <a:t>11</a:t>
            </a:fld>
            <a:endParaRPr lang="en-US"/>
          </a:p>
        </p:txBody>
      </p:sp>
      <p:sp>
        <p:nvSpPr>
          <p:cNvPr id="9" name="Picture Placeholder 8">
            <a:extLst>
              <a:ext uri="{FF2B5EF4-FFF2-40B4-BE49-F238E27FC236}">
                <a16:creationId xmlns:a16="http://schemas.microsoft.com/office/drawing/2014/main" id="{0EF6767F-552B-6BC6-9D86-2270B6F800C7}"/>
              </a:ext>
            </a:extLst>
          </p:cNvPr>
          <p:cNvSpPr>
            <a:spLocks noGrp="1"/>
          </p:cNvSpPr>
          <p:nvPr>
            <p:ph type="pic" sz="quarter" idx="13"/>
          </p:nvPr>
        </p:nvSpPr>
        <p:spPr/>
        <p:txBody>
          <a:bodyPr/>
          <a:lstStyle/>
          <a:p>
            <a:pPr marL="0" indent="0">
              <a:buNone/>
            </a:pPr>
            <a:endParaRPr lang="en-GB"/>
          </a:p>
        </p:txBody>
      </p:sp>
      <p:sp>
        <p:nvSpPr>
          <p:cNvPr id="28" name="TextBox 27">
            <a:extLst>
              <a:ext uri="{FF2B5EF4-FFF2-40B4-BE49-F238E27FC236}">
                <a16:creationId xmlns:a16="http://schemas.microsoft.com/office/drawing/2014/main" id="{1580C597-E101-1DD3-B1AD-F8720AC4ED5F}"/>
              </a:ext>
            </a:extLst>
          </p:cNvPr>
          <p:cNvSpPr txBox="1"/>
          <p:nvPr/>
        </p:nvSpPr>
        <p:spPr>
          <a:xfrm>
            <a:off x="8606349" y="2137413"/>
            <a:ext cx="251978" cy="173124"/>
          </a:xfrm>
          <a:prstGeom prst="rect">
            <a:avLst/>
          </a:prstGeom>
          <a:noFill/>
        </p:spPr>
        <p:txBody>
          <a:bodyPr wrap="square" rtlCol="0">
            <a:spAutoFit/>
          </a:bodyPr>
          <a:lstStyle/>
          <a:p>
            <a:r>
              <a:rPr lang="en-US" sz="525" b="1" i="1">
                <a:solidFill>
                  <a:schemeClr val="bg1"/>
                </a:solidFill>
              </a:rPr>
              <a:t>3</a:t>
            </a:r>
            <a:endParaRPr lang="en-GB" sz="525" b="1" i="1">
              <a:solidFill>
                <a:schemeClr val="bg1"/>
              </a:solidFill>
            </a:endParaRPr>
          </a:p>
        </p:txBody>
      </p:sp>
      <p:sp>
        <p:nvSpPr>
          <p:cNvPr id="16" name="Oval 15">
            <a:extLst>
              <a:ext uri="{FF2B5EF4-FFF2-40B4-BE49-F238E27FC236}">
                <a16:creationId xmlns:a16="http://schemas.microsoft.com/office/drawing/2014/main" id="{F20A84DB-53DC-6195-A9EE-F890EF4B749D}"/>
              </a:ext>
            </a:extLst>
          </p:cNvPr>
          <p:cNvSpPr/>
          <p:nvPr/>
        </p:nvSpPr>
        <p:spPr>
          <a:xfrm>
            <a:off x="244897" y="1426178"/>
            <a:ext cx="2340124" cy="2318355"/>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525"/>
          </a:p>
        </p:txBody>
      </p:sp>
      <p:pic>
        <p:nvPicPr>
          <p:cNvPr id="8194" name="Picture 2" descr="Roadmap - Free business icons">
            <a:extLst>
              <a:ext uri="{FF2B5EF4-FFF2-40B4-BE49-F238E27FC236}">
                <a16:creationId xmlns:a16="http://schemas.microsoft.com/office/drawing/2014/main" id="{857EEA98-EAFD-4ED8-1820-F8526B4934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4611" y="1595008"/>
            <a:ext cx="1980695" cy="19806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1203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F298289-60A1-7341-F8C8-02116367EF45}"/>
              </a:ext>
            </a:extLst>
          </p:cNvPr>
          <p:cNvSpPr>
            <a:spLocks noGrp="1"/>
          </p:cNvSpPr>
          <p:nvPr>
            <p:ph type="title"/>
          </p:nvPr>
        </p:nvSpPr>
        <p:spPr/>
        <p:txBody>
          <a:bodyPr/>
          <a:lstStyle/>
          <a:p>
            <a:r>
              <a:rPr lang="en-US" dirty="0"/>
              <a:t>Roadmap</a:t>
            </a:r>
          </a:p>
        </p:txBody>
      </p:sp>
      <p:sp>
        <p:nvSpPr>
          <p:cNvPr id="7" name="Text Placeholder 6">
            <a:extLst>
              <a:ext uri="{FF2B5EF4-FFF2-40B4-BE49-F238E27FC236}">
                <a16:creationId xmlns:a16="http://schemas.microsoft.com/office/drawing/2014/main" id="{74545F8F-6DEF-F3E5-B6F6-F0870B2F54F2}"/>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75A3EA3F-5A76-0B19-C10D-93477B72453F}"/>
              </a:ext>
            </a:extLst>
          </p:cNvPr>
          <p:cNvSpPr>
            <a:spLocks noGrp="1"/>
          </p:cNvSpPr>
          <p:nvPr>
            <p:ph type="sldNum" idx="12"/>
          </p:nvPr>
        </p:nvSpPr>
        <p:spPr/>
        <p:txBody>
          <a:bodyPr/>
          <a:lstStyle/>
          <a:p>
            <a:fld id="{00000000-1234-1234-1234-123412341234}" type="slidenum">
              <a:rPr lang="en-US" smtClean="0"/>
              <a:pPr/>
              <a:t>12</a:t>
            </a:fld>
            <a:endParaRPr lang="en-US"/>
          </a:p>
        </p:txBody>
      </p:sp>
    </p:spTree>
    <p:extLst>
      <p:ext uri="{BB962C8B-B14F-4D97-AF65-F5344CB8AC3E}">
        <p14:creationId xmlns:p14="http://schemas.microsoft.com/office/powerpoint/2010/main" val="40374682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0D29FB-10FC-4838-0B06-310F6BA732F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BEF9113-A36E-38D3-5D50-D3F07A2B8CD9}"/>
              </a:ext>
            </a:extLst>
          </p:cNvPr>
          <p:cNvSpPr>
            <a:spLocks noGrp="1"/>
          </p:cNvSpPr>
          <p:nvPr>
            <p:ph type="title"/>
          </p:nvPr>
        </p:nvSpPr>
        <p:spPr/>
        <p:txBody>
          <a:bodyPr/>
          <a:lstStyle/>
          <a:p>
            <a:r>
              <a:rPr lang="en-US" dirty="0">
                <a:solidFill>
                  <a:schemeClr val="accent1">
                    <a:lumMod val="75000"/>
                  </a:schemeClr>
                </a:solidFill>
              </a:rPr>
              <a:t>PI 27 Top Priorities</a:t>
            </a:r>
            <a:endParaRPr lang="en-GB" dirty="0">
              <a:solidFill>
                <a:schemeClr val="accent1">
                  <a:lumMod val="75000"/>
                </a:schemeClr>
              </a:solidFill>
            </a:endParaRPr>
          </a:p>
        </p:txBody>
      </p:sp>
      <p:sp>
        <p:nvSpPr>
          <p:cNvPr id="8" name="Text Placeholder 7">
            <a:extLst>
              <a:ext uri="{FF2B5EF4-FFF2-40B4-BE49-F238E27FC236}">
                <a16:creationId xmlns:a16="http://schemas.microsoft.com/office/drawing/2014/main" id="{DC5877CF-6FAE-16CB-A9AB-14FC38A8A63C}"/>
              </a:ext>
            </a:extLst>
          </p:cNvPr>
          <p:cNvSpPr>
            <a:spLocks noGrp="1"/>
          </p:cNvSpPr>
          <p:nvPr>
            <p:ph type="body" idx="1"/>
          </p:nvPr>
        </p:nvSpPr>
        <p:spPr/>
        <p:txBody>
          <a:bodyPr>
            <a:normAutofit/>
          </a:bodyPr>
          <a:lstStyle/>
          <a:p>
            <a:pPr>
              <a:buSzPct val="100000"/>
            </a:pPr>
            <a:r>
              <a:rPr lang="en-GB" dirty="0" err="1"/>
              <a:t>Tigerbeetle</a:t>
            </a:r>
            <a:r>
              <a:rPr lang="en-GB" dirty="0"/>
              <a:t> integration</a:t>
            </a:r>
          </a:p>
          <a:p>
            <a:pPr lvl="1">
              <a:buSzPct val="100000"/>
            </a:pPr>
            <a:r>
              <a:rPr lang="en-GB" dirty="0"/>
              <a:t>Significant performance improvements</a:t>
            </a:r>
          </a:p>
          <a:p>
            <a:pPr lvl="1">
              <a:buSzPct val="100000"/>
            </a:pPr>
            <a:r>
              <a:rPr lang="en-GB" dirty="0"/>
              <a:t>New settlement capabilities</a:t>
            </a:r>
          </a:p>
          <a:p>
            <a:pPr lvl="2">
              <a:buSzPct val="100000"/>
            </a:pPr>
            <a:r>
              <a:rPr lang="en-GB" dirty="0"/>
              <a:t>Streamlined Mojaloop integration</a:t>
            </a:r>
          </a:p>
          <a:p>
            <a:pPr>
              <a:buSzPct val="100000"/>
            </a:pPr>
            <a:r>
              <a:rPr lang="en-GB" dirty="0"/>
              <a:t>Better, unified deployment tools</a:t>
            </a:r>
          </a:p>
          <a:p>
            <a:pPr lvl="1">
              <a:buSzPct val="100000"/>
            </a:pPr>
            <a:r>
              <a:rPr lang="en-GB" dirty="0"/>
              <a:t>Properly documented</a:t>
            </a:r>
          </a:p>
          <a:p>
            <a:pPr>
              <a:buSzPct val="100000"/>
            </a:pPr>
            <a:r>
              <a:rPr lang="en-GB" dirty="0"/>
              <a:t>Better, more appropriate participation tools</a:t>
            </a:r>
          </a:p>
          <a:p>
            <a:pPr lvl="1">
              <a:buSzPct val="100000"/>
            </a:pPr>
            <a:r>
              <a:rPr lang="en-GB" dirty="0"/>
              <a:t>Matched to the needs of participants</a:t>
            </a:r>
          </a:p>
        </p:txBody>
      </p:sp>
      <p:sp>
        <p:nvSpPr>
          <p:cNvPr id="4" name="Slide Number Placeholder 3">
            <a:extLst>
              <a:ext uri="{FF2B5EF4-FFF2-40B4-BE49-F238E27FC236}">
                <a16:creationId xmlns:a16="http://schemas.microsoft.com/office/drawing/2014/main" id="{916236C8-5CF8-738E-1F21-A8CE55AE6995}"/>
              </a:ext>
            </a:extLst>
          </p:cNvPr>
          <p:cNvSpPr>
            <a:spLocks noGrp="1"/>
          </p:cNvSpPr>
          <p:nvPr>
            <p:ph type="sldNum" idx="12"/>
          </p:nvPr>
        </p:nvSpPr>
        <p:spPr/>
        <p:txBody>
          <a:bodyPr/>
          <a:lstStyle/>
          <a:p>
            <a:fld id="{20AF9D7A-5BEE-9245-944A-197F51D542D9}" type="slidenum">
              <a:rPr lang="en-US" smtClean="0"/>
              <a:t>13</a:t>
            </a:fld>
            <a:endParaRPr lang="en-US"/>
          </a:p>
        </p:txBody>
      </p:sp>
      <p:sp>
        <p:nvSpPr>
          <p:cNvPr id="9" name="Picture Placeholder 8">
            <a:extLst>
              <a:ext uri="{FF2B5EF4-FFF2-40B4-BE49-F238E27FC236}">
                <a16:creationId xmlns:a16="http://schemas.microsoft.com/office/drawing/2014/main" id="{19F98443-0B61-B938-0FD4-1E903CDC8336}"/>
              </a:ext>
            </a:extLst>
          </p:cNvPr>
          <p:cNvSpPr>
            <a:spLocks noGrp="1"/>
          </p:cNvSpPr>
          <p:nvPr>
            <p:ph type="pic" sz="quarter" idx="13"/>
          </p:nvPr>
        </p:nvSpPr>
        <p:spPr/>
        <p:txBody>
          <a:bodyPr/>
          <a:lstStyle/>
          <a:p>
            <a:pPr marL="0" indent="0">
              <a:buNone/>
            </a:pPr>
            <a:endParaRPr lang="en-GB"/>
          </a:p>
        </p:txBody>
      </p:sp>
      <p:sp>
        <p:nvSpPr>
          <p:cNvPr id="28" name="TextBox 27">
            <a:extLst>
              <a:ext uri="{FF2B5EF4-FFF2-40B4-BE49-F238E27FC236}">
                <a16:creationId xmlns:a16="http://schemas.microsoft.com/office/drawing/2014/main" id="{8EF1E976-665D-FE1A-F7F4-0C2608920E25}"/>
              </a:ext>
            </a:extLst>
          </p:cNvPr>
          <p:cNvSpPr txBox="1"/>
          <p:nvPr/>
        </p:nvSpPr>
        <p:spPr>
          <a:xfrm>
            <a:off x="8606349" y="2137413"/>
            <a:ext cx="251978" cy="173124"/>
          </a:xfrm>
          <a:prstGeom prst="rect">
            <a:avLst/>
          </a:prstGeom>
          <a:noFill/>
        </p:spPr>
        <p:txBody>
          <a:bodyPr wrap="square" rtlCol="0">
            <a:spAutoFit/>
          </a:bodyPr>
          <a:lstStyle/>
          <a:p>
            <a:r>
              <a:rPr lang="en-US" sz="525" b="1" i="1">
                <a:solidFill>
                  <a:schemeClr val="bg1"/>
                </a:solidFill>
              </a:rPr>
              <a:t>3</a:t>
            </a:r>
            <a:endParaRPr lang="en-GB" sz="525" b="1" i="1">
              <a:solidFill>
                <a:schemeClr val="bg1"/>
              </a:solidFill>
            </a:endParaRPr>
          </a:p>
        </p:txBody>
      </p:sp>
      <p:sp>
        <p:nvSpPr>
          <p:cNvPr id="16" name="Oval 15">
            <a:extLst>
              <a:ext uri="{FF2B5EF4-FFF2-40B4-BE49-F238E27FC236}">
                <a16:creationId xmlns:a16="http://schemas.microsoft.com/office/drawing/2014/main" id="{4EB8071D-C8F6-04B5-0272-9CAD7EECC9DA}"/>
              </a:ext>
            </a:extLst>
          </p:cNvPr>
          <p:cNvSpPr/>
          <p:nvPr/>
        </p:nvSpPr>
        <p:spPr>
          <a:xfrm>
            <a:off x="244897" y="1426178"/>
            <a:ext cx="2340124" cy="2318355"/>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525"/>
          </a:p>
        </p:txBody>
      </p:sp>
      <p:pic>
        <p:nvPicPr>
          <p:cNvPr id="8194" name="Picture 2" descr="Roadmap - Free business icons">
            <a:extLst>
              <a:ext uri="{FF2B5EF4-FFF2-40B4-BE49-F238E27FC236}">
                <a16:creationId xmlns:a16="http://schemas.microsoft.com/office/drawing/2014/main" id="{742EBB8C-FABB-5546-7419-5588AF476E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4611" y="1595008"/>
            <a:ext cx="1980695" cy="19806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8683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728C20-3785-2D41-91EC-0A14735BD3DF}"/>
              </a:ext>
            </a:extLst>
          </p:cNvPr>
          <p:cNvSpPr>
            <a:spLocks noGrp="1"/>
          </p:cNvSpPr>
          <p:nvPr>
            <p:ph type="title"/>
          </p:nvPr>
        </p:nvSpPr>
        <p:spPr/>
        <p:txBody>
          <a:bodyPr/>
          <a:lstStyle/>
          <a:p>
            <a:r>
              <a:rPr lang="en-US" dirty="0"/>
              <a:t>PI 27 Workstreams</a:t>
            </a:r>
          </a:p>
        </p:txBody>
      </p:sp>
      <p:sp>
        <p:nvSpPr>
          <p:cNvPr id="3" name="Content Placeholder 2">
            <a:extLst>
              <a:ext uri="{FF2B5EF4-FFF2-40B4-BE49-F238E27FC236}">
                <a16:creationId xmlns:a16="http://schemas.microsoft.com/office/drawing/2014/main" id="{E31E3F6B-D3DD-4CCF-07EB-557DDC60FDDD}"/>
              </a:ext>
            </a:extLst>
          </p:cNvPr>
          <p:cNvSpPr>
            <a:spLocks noGrp="1"/>
          </p:cNvSpPr>
          <p:nvPr>
            <p:ph idx="1"/>
          </p:nvPr>
        </p:nvSpPr>
        <p:spPr>
          <a:xfrm>
            <a:off x="628650" y="1369218"/>
            <a:ext cx="7886700" cy="3505023"/>
          </a:xfrm>
        </p:spPr>
        <p:txBody>
          <a:bodyPr>
            <a:normAutofit lnSpcReduction="10000"/>
          </a:bodyPr>
          <a:lstStyle/>
          <a:p>
            <a:r>
              <a:rPr lang="en-US" dirty="0"/>
              <a:t>It is proposed that all PI 26 workstreams should carry over to PI 27</a:t>
            </a:r>
          </a:p>
          <a:p>
            <a:r>
              <a:rPr lang="en-US" dirty="0"/>
              <a:t>With two candidate additions: </a:t>
            </a:r>
          </a:p>
          <a:p>
            <a:pPr lvl="1"/>
            <a:r>
              <a:rPr lang="en-US" dirty="0"/>
              <a:t>Moses Kipchirchir of KPMG East Africa has proposed the creation of a QA Assessment Framework, which can be used to allow adopters to ascertain that their deployed service meets the standards for quality, security and reliability across a range of service areas</a:t>
            </a:r>
          </a:p>
          <a:p>
            <a:pPr lvl="1"/>
            <a:r>
              <a:rPr lang="en-US" dirty="0"/>
              <a:t>The MLF has been discussing with SWIFT the potential for a SWIFT/Mojaloop interconnect. We propose a workstream to develop a PoC, in collaboration with SWIFT.</a:t>
            </a:r>
          </a:p>
          <a:p>
            <a:pPr marL="552450" lvl="1" indent="0">
              <a:buNone/>
            </a:pPr>
            <a:r>
              <a:rPr lang="en-US" dirty="0"/>
              <a:t>These will be reviewed at an upcoming Product Council meeting.</a:t>
            </a:r>
          </a:p>
        </p:txBody>
      </p:sp>
      <p:sp>
        <p:nvSpPr>
          <p:cNvPr id="4" name="Slide Number Placeholder 3">
            <a:extLst>
              <a:ext uri="{FF2B5EF4-FFF2-40B4-BE49-F238E27FC236}">
                <a16:creationId xmlns:a16="http://schemas.microsoft.com/office/drawing/2014/main" id="{A51799E6-C50B-16C5-7069-4590AEA601D1}"/>
              </a:ext>
            </a:extLst>
          </p:cNvPr>
          <p:cNvSpPr>
            <a:spLocks noGrp="1"/>
          </p:cNvSpPr>
          <p:nvPr>
            <p:ph type="sldNum" sz="quarter" idx="12"/>
          </p:nvPr>
        </p:nvSpPr>
        <p:spPr/>
        <p:txBody>
          <a:bodyPr/>
          <a:lstStyle/>
          <a:p>
            <a:fld id="{00000000-1234-1234-1234-123412341234}" type="slidenum">
              <a:rPr lang="en-US" smtClean="0"/>
              <a:pPr/>
              <a:t>14</a:t>
            </a:fld>
            <a:endParaRPr lang="en-US"/>
          </a:p>
        </p:txBody>
      </p:sp>
    </p:spTree>
    <p:extLst>
      <p:ext uri="{BB962C8B-B14F-4D97-AF65-F5344CB8AC3E}">
        <p14:creationId xmlns:p14="http://schemas.microsoft.com/office/powerpoint/2010/main" val="40769064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FCB645-1913-0C10-3279-8CF12CF4CA8A}"/>
              </a:ext>
            </a:extLst>
          </p:cNvPr>
          <p:cNvSpPr>
            <a:spLocks noGrp="1"/>
          </p:cNvSpPr>
          <p:nvPr>
            <p:ph type="title"/>
          </p:nvPr>
        </p:nvSpPr>
        <p:spPr/>
        <p:txBody>
          <a:bodyPr/>
          <a:lstStyle/>
          <a:p>
            <a:r>
              <a:rPr lang="en-US" dirty="0"/>
              <a:t>Workstream Suggestions</a:t>
            </a:r>
          </a:p>
        </p:txBody>
      </p:sp>
      <p:sp>
        <p:nvSpPr>
          <p:cNvPr id="3" name="Content Placeholder 2">
            <a:extLst>
              <a:ext uri="{FF2B5EF4-FFF2-40B4-BE49-F238E27FC236}">
                <a16:creationId xmlns:a16="http://schemas.microsoft.com/office/drawing/2014/main" id="{DE513B41-68A2-6414-78FE-987D972129F8}"/>
              </a:ext>
            </a:extLst>
          </p:cNvPr>
          <p:cNvSpPr>
            <a:spLocks noGrp="1"/>
          </p:cNvSpPr>
          <p:nvPr>
            <p:ph idx="1"/>
          </p:nvPr>
        </p:nvSpPr>
        <p:spPr/>
        <p:txBody>
          <a:bodyPr>
            <a:normAutofit lnSpcReduction="10000"/>
          </a:bodyPr>
          <a:lstStyle/>
          <a:p>
            <a:pPr marL="95250" indent="0">
              <a:buNone/>
            </a:pPr>
            <a:r>
              <a:rPr lang="en-US" dirty="0"/>
              <a:t>Requirements may be submitted via any of the following mechanisms:</a:t>
            </a:r>
          </a:p>
          <a:p>
            <a:pPr marL="552450" indent="-457200">
              <a:buFont typeface="+mj-lt"/>
              <a:buAutoNum type="arabicPeriod"/>
            </a:pPr>
            <a:r>
              <a:rPr lang="en-US" dirty="0"/>
              <a:t>They may be raised at any Product Council meeting</a:t>
            </a:r>
          </a:p>
          <a:p>
            <a:pPr marL="552450" indent="-457200">
              <a:buFont typeface="+mj-lt"/>
              <a:buAutoNum type="arabicPeriod"/>
            </a:pPr>
            <a:r>
              <a:rPr lang="en-US" dirty="0"/>
              <a:t>The Mojaloop Slack channel at #product-council</a:t>
            </a:r>
          </a:p>
          <a:p>
            <a:pPr marL="552450" indent="-457200">
              <a:buFont typeface="+mj-lt"/>
              <a:buAutoNum type="arabicPeriod"/>
            </a:pPr>
            <a:r>
              <a:rPr lang="en-US" dirty="0"/>
              <a:t>By email to the Product Director </a:t>
            </a:r>
            <a:r>
              <a:rPr lang="en-US" dirty="0" err="1"/>
              <a:t>pmakin@Mojaloop.io</a:t>
            </a:r>
            <a:endParaRPr lang="en-US" dirty="0"/>
          </a:p>
          <a:p>
            <a:pPr marL="552450" indent="-457200">
              <a:buFont typeface="+mj-lt"/>
              <a:buAutoNum type="arabicPeriod"/>
            </a:pPr>
            <a:r>
              <a:rPr lang="en-US" dirty="0"/>
              <a:t>By raising an issue on the Product Council repo, at https://</a:t>
            </a:r>
            <a:r>
              <a:rPr lang="en-US" dirty="0" err="1"/>
              <a:t>github.com</a:t>
            </a:r>
            <a:r>
              <a:rPr lang="en-US" dirty="0"/>
              <a:t>/</a:t>
            </a:r>
            <a:r>
              <a:rPr lang="en-US" dirty="0" err="1"/>
              <a:t>mojaloop</a:t>
            </a:r>
            <a:r>
              <a:rPr lang="en-US" dirty="0"/>
              <a:t>/product-council/issues</a:t>
            </a:r>
          </a:p>
          <a:p>
            <a:pPr marL="95250" indent="0">
              <a:buNone/>
            </a:pPr>
            <a:r>
              <a:rPr lang="en-US" dirty="0"/>
              <a:t>Requirements will then be discussed at the following Product Council meeting.</a:t>
            </a:r>
          </a:p>
          <a:p>
            <a:endParaRPr lang="en-US" dirty="0"/>
          </a:p>
        </p:txBody>
      </p:sp>
      <p:sp>
        <p:nvSpPr>
          <p:cNvPr id="4" name="Slide Number Placeholder 3">
            <a:extLst>
              <a:ext uri="{FF2B5EF4-FFF2-40B4-BE49-F238E27FC236}">
                <a16:creationId xmlns:a16="http://schemas.microsoft.com/office/drawing/2014/main" id="{2ADBDBD3-45A3-82B6-5E63-B6ED7BD3C7EF}"/>
              </a:ext>
            </a:extLst>
          </p:cNvPr>
          <p:cNvSpPr>
            <a:spLocks noGrp="1"/>
          </p:cNvSpPr>
          <p:nvPr>
            <p:ph type="sldNum" sz="quarter" idx="12"/>
          </p:nvPr>
        </p:nvSpPr>
        <p:spPr/>
        <p:txBody>
          <a:bodyPr/>
          <a:lstStyle/>
          <a:p>
            <a:fld id="{00000000-1234-1234-1234-123412341234}" type="slidenum">
              <a:rPr lang="en-US" smtClean="0"/>
              <a:pPr/>
              <a:t>15</a:t>
            </a:fld>
            <a:endParaRPr lang="en-US"/>
          </a:p>
        </p:txBody>
      </p:sp>
    </p:spTree>
    <p:extLst>
      <p:ext uri="{BB962C8B-B14F-4D97-AF65-F5344CB8AC3E}">
        <p14:creationId xmlns:p14="http://schemas.microsoft.com/office/powerpoint/2010/main" val="17468987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3886EF2-5419-90E1-619D-9562B5CE1D68}"/>
              </a:ext>
            </a:extLst>
          </p:cNvPr>
          <p:cNvSpPr>
            <a:spLocks noGrp="1"/>
          </p:cNvSpPr>
          <p:nvPr>
            <p:ph type="title"/>
          </p:nvPr>
        </p:nvSpPr>
        <p:spPr/>
        <p:txBody>
          <a:bodyPr/>
          <a:lstStyle/>
          <a:p>
            <a:r>
              <a:rPr lang="en-US" dirty="0"/>
              <a:t>Pillars</a:t>
            </a:r>
          </a:p>
        </p:txBody>
      </p:sp>
      <p:pic>
        <p:nvPicPr>
          <p:cNvPr id="7" name="Picture 6" descr="A diagram of a building&#10;&#10;AI-generated content may be incorrect.">
            <a:extLst>
              <a:ext uri="{FF2B5EF4-FFF2-40B4-BE49-F238E27FC236}">
                <a16:creationId xmlns:a16="http://schemas.microsoft.com/office/drawing/2014/main" id="{31FDB588-178F-2E97-0B65-0B0C92711B72}"/>
              </a:ext>
            </a:extLst>
          </p:cNvPr>
          <p:cNvPicPr>
            <a:picLocks noChangeAspect="1"/>
          </p:cNvPicPr>
          <p:nvPr/>
        </p:nvPicPr>
        <p:blipFill>
          <a:blip r:embed="rId2"/>
          <a:stretch>
            <a:fillRect/>
          </a:stretch>
        </p:blipFill>
        <p:spPr>
          <a:xfrm>
            <a:off x="2402941" y="1174963"/>
            <a:ext cx="3768177" cy="3228308"/>
          </a:xfrm>
          <a:prstGeom prst="rect">
            <a:avLst/>
          </a:prstGeom>
        </p:spPr>
      </p:pic>
    </p:spTree>
    <p:extLst>
      <p:ext uri="{BB962C8B-B14F-4D97-AF65-F5344CB8AC3E}">
        <p14:creationId xmlns:p14="http://schemas.microsoft.com/office/powerpoint/2010/main" val="27150073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344AF6-46E3-C204-BD5D-D9C4533D8026}"/>
              </a:ext>
            </a:extLst>
          </p:cNvPr>
          <p:cNvSpPr>
            <a:spLocks noGrp="1"/>
          </p:cNvSpPr>
          <p:nvPr>
            <p:ph type="title"/>
          </p:nvPr>
        </p:nvSpPr>
        <p:spPr>
          <a:xfrm>
            <a:off x="343680" y="269257"/>
            <a:ext cx="570720" cy="4224365"/>
          </a:xfrm>
        </p:spPr>
        <p:txBody>
          <a:bodyPr vert="vert270"/>
          <a:lstStyle/>
          <a:p>
            <a:r>
              <a:rPr lang="en-US" dirty="0"/>
              <a:t>Roadmap</a:t>
            </a:r>
          </a:p>
        </p:txBody>
      </p:sp>
      <p:pic>
        <p:nvPicPr>
          <p:cNvPr id="6" name="Content Placeholder 5">
            <a:extLst>
              <a:ext uri="{FF2B5EF4-FFF2-40B4-BE49-F238E27FC236}">
                <a16:creationId xmlns:a16="http://schemas.microsoft.com/office/drawing/2014/main" id="{F9993350-2000-F63D-E11F-86223A27A730}"/>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tretch>
            <a:fillRect/>
          </a:stretch>
        </p:blipFill>
        <p:spPr>
          <a:xfrm>
            <a:off x="1584960" y="126057"/>
            <a:ext cx="7428412" cy="4994848"/>
          </a:xfrm>
        </p:spPr>
      </p:pic>
      <p:sp>
        <p:nvSpPr>
          <p:cNvPr id="4" name="Slide Number Placeholder 3">
            <a:extLst>
              <a:ext uri="{FF2B5EF4-FFF2-40B4-BE49-F238E27FC236}">
                <a16:creationId xmlns:a16="http://schemas.microsoft.com/office/drawing/2014/main" id="{739B6D31-735B-8277-97F3-0B052FCFFA13}"/>
              </a:ext>
            </a:extLst>
          </p:cNvPr>
          <p:cNvSpPr>
            <a:spLocks noGrp="1"/>
          </p:cNvSpPr>
          <p:nvPr>
            <p:ph type="sldNum" sz="quarter" idx="12"/>
          </p:nvPr>
        </p:nvSpPr>
        <p:spPr/>
        <p:txBody>
          <a:bodyPr/>
          <a:lstStyle/>
          <a:p>
            <a:fld id="{00000000-1234-1234-1234-123412341234}" type="slidenum">
              <a:rPr lang="en-US" smtClean="0"/>
              <a:pPr/>
              <a:t>17</a:t>
            </a:fld>
            <a:endParaRPr lang="en-US"/>
          </a:p>
        </p:txBody>
      </p:sp>
    </p:spTree>
    <p:extLst>
      <p:ext uri="{BB962C8B-B14F-4D97-AF65-F5344CB8AC3E}">
        <p14:creationId xmlns:p14="http://schemas.microsoft.com/office/powerpoint/2010/main" val="20134426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CCBFD-52A9-C3E1-17EA-67ADEBBFE87C}"/>
              </a:ext>
            </a:extLst>
          </p:cNvPr>
          <p:cNvSpPr>
            <a:spLocks noGrp="1"/>
          </p:cNvSpPr>
          <p:nvPr>
            <p:ph type="title"/>
          </p:nvPr>
        </p:nvSpPr>
        <p:spPr/>
        <p:txBody>
          <a:bodyPr/>
          <a:lstStyle/>
          <a:p>
            <a:r>
              <a:rPr lang="en-US" dirty="0"/>
              <a:t>Workstream Backlog</a:t>
            </a:r>
          </a:p>
        </p:txBody>
      </p:sp>
      <p:pic>
        <p:nvPicPr>
          <p:cNvPr id="8" name="Content Placeholder 7">
            <a:extLst>
              <a:ext uri="{FF2B5EF4-FFF2-40B4-BE49-F238E27FC236}">
                <a16:creationId xmlns:a16="http://schemas.microsoft.com/office/drawing/2014/main" id="{C1CF60DF-2DFD-E0E4-42B0-F436280F187A}"/>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tretch>
            <a:fillRect/>
          </a:stretch>
        </p:blipFill>
        <p:spPr>
          <a:xfrm>
            <a:off x="2893750" y="1370013"/>
            <a:ext cx="3356499" cy="3262312"/>
          </a:xfrm>
        </p:spPr>
      </p:pic>
      <p:sp>
        <p:nvSpPr>
          <p:cNvPr id="4" name="Slide Number Placeholder 3">
            <a:extLst>
              <a:ext uri="{FF2B5EF4-FFF2-40B4-BE49-F238E27FC236}">
                <a16:creationId xmlns:a16="http://schemas.microsoft.com/office/drawing/2014/main" id="{68E389CD-CE38-7C0A-BAA9-2ABFCA726D2C}"/>
              </a:ext>
            </a:extLst>
          </p:cNvPr>
          <p:cNvSpPr>
            <a:spLocks noGrp="1"/>
          </p:cNvSpPr>
          <p:nvPr>
            <p:ph type="sldNum" sz="quarter" idx="12"/>
          </p:nvPr>
        </p:nvSpPr>
        <p:spPr/>
        <p:txBody>
          <a:bodyPr/>
          <a:lstStyle/>
          <a:p>
            <a:fld id="{00000000-1234-1234-1234-123412341234}" type="slidenum">
              <a:rPr lang="en-US" smtClean="0"/>
              <a:pPr/>
              <a:t>18</a:t>
            </a:fld>
            <a:endParaRPr lang="en-US"/>
          </a:p>
        </p:txBody>
      </p:sp>
    </p:spTree>
    <p:extLst>
      <p:ext uri="{BB962C8B-B14F-4D97-AF65-F5344CB8AC3E}">
        <p14:creationId xmlns:p14="http://schemas.microsoft.com/office/powerpoint/2010/main" val="21786712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2922CE-2C20-4EAD-43EC-89BF80769B93}"/>
              </a:ext>
            </a:extLst>
          </p:cNvPr>
          <p:cNvSpPr>
            <a:spLocks noGrp="1"/>
          </p:cNvSpPr>
          <p:nvPr>
            <p:ph type="title"/>
          </p:nvPr>
        </p:nvSpPr>
        <p:spPr/>
        <p:txBody>
          <a:bodyPr/>
          <a:lstStyle/>
          <a:p>
            <a:r>
              <a:rPr lang="en-US" dirty="0"/>
              <a:t>But….</a:t>
            </a:r>
          </a:p>
        </p:txBody>
      </p:sp>
      <p:sp>
        <p:nvSpPr>
          <p:cNvPr id="3" name="Content Placeholder 2">
            <a:extLst>
              <a:ext uri="{FF2B5EF4-FFF2-40B4-BE49-F238E27FC236}">
                <a16:creationId xmlns:a16="http://schemas.microsoft.com/office/drawing/2014/main" id="{CC6FD27A-3907-2B75-A14D-A31AF7B981E8}"/>
              </a:ext>
            </a:extLst>
          </p:cNvPr>
          <p:cNvSpPr>
            <a:spLocks noGrp="1"/>
          </p:cNvSpPr>
          <p:nvPr>
            <p:ph idx="1"/>
          </p:nvPr>
        </p:nvSpPr>
        <p:spPr/>
        <p:txBody>
          <a:bodyPr>
            <a:normAutofit fontScale="92500" lnSpcReduction="10000"/>
          </a:bodyPr>
          <a:lstStyle/>
          <a:p>
            <a:pPr marL="95250" indent="0">
              <a:buNone/>
            </a:pPr>
            <a:r>
              <a:rPr lang="en-US" dirty="0"/>
              <a:t>Mojaloop is approaching the point of core functionality completeness (though a lot of refinement and documentation is still needed, particularly in the areas of interconnectivity, cross border transactions, and settlement)</a:t>
            </a:r>
          </a:p>
          <a:p>
            <a:r>
              <a:rPr lang="en-US" dirty="0"/>
              <a:t>That’s not to say that development is in any way complete; but the principal objectives for PI 27 (</a:t>
            </a:r>
            <a:r>
              <a:rPr lang="en-US" dirty="0" err="1"/>
              <a:t>TigerBeetle</a:t>
            </a:r>
            <a:r>
              <a:rPr lang="en-US" dirty="0"/>
              <a:t>, better deployment tools, better onboarding tools) suggest an evolution in focus </a:t>
            </a:r>
          </a:p>
          <a:p>
            <a:r>
              <a:rPr lang="en-US" dirty="0"/>
              <a:t>And so the Pillars may have served their purpose</a:t>
            </a:r>
          </a:p>
          <a:p>
            <a:r>
              <a:rPr lang="en-US" dirty="0"/>
              <a:t>Also, there’s a need to refine the long term roadmap; this is best done in collaboration with industry leaders and members of the Mojaloop Community</a:t>
            </a:r>
          </a:p>
        </p:txBody>
      </p:sp>
      <p:sp>
        <p:nvSpPr>
          <p:cNvPr id="4" name="Slide Number Placeholder 3">
            <a:extLst>
              <a:ext uri="{FF2B5EF4-FFF2-40B4-BE49-F238E27FC236}">
                <a16:creationId xmlns:a16="http://schemas.microsoft.com/office/drawing/2014/main" id="{D62FDD9F-6DCE-A741-7EF3-21DE890DFFED}"/>
              </a:ext>
            </a:extLst>
          </p:cNvPr>
          <p:cNvSpPr>
            <a:spLocks noGrp="1"/>
          </p:cNvSpPr>
          <p:nvPr>
            <p:ph type="sldNum" sz="quarter" idx="12"/>
          </p:nvPr>
        </p:nvSpPr>
        <p:spPr/>
        <p:txBody>
          <a:bodyPr/>
          <a:lstStyle/>
          <a:p>
            <a:fld id="{00000000-1234-1234-1234-123412341234}" type="slidenum">
              <a:rPr lang="en-US" smtClean="0"/>
              <a:pPr/>
              <a:t>19</a:t>
            </a:fld>
            <a:endParaRPr lang="en-US"/>
          </a:p>
        </p:txBody>
      </p:sp>
    </p:spTree>
    <p:extLst>
      <p:ext uri="{BB962C8B-B14F-4D97-AF65-F5344CB8AC3E}">
        <p14:creationId xmlns:p14="http://schemas.microsoft.com/office/powerpoint/2010/main" val="3924596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888D16-F354-FCCB-C205-70090C47E870}"/>
              </a:ext>
            </a:extLst>
          </p:cNvPr>
          <p:cNvSpPr>
            <a:spLocks noGrp="1"/>
          </p:cNvSpPr>
          <p:nvPr>
            <p:ph type="title"/>
          </p:nvPr>
        </p:nvSpPr>
        <p:spPr/>
        <p:txBody>
          <a:bodyPr/>
          <a:lstStyle/>
          <a:p>
            <a:r>
              <a:rPr lang="en-US" dirty="0"/>
              <a:t>PI 26 Review</a:t>
            </a:r>
          </a:p>
        </p:txBody>
      </p:sp>
      <p:sp>
        <p:nvSpPr>
          <p:cNvPr id="3" name="Text Placeholder 2">
            <a:extLst>
              <a:ext uri="{FF2B5EF4-FFF2-40B4-BE49-F238E27FC236}">
                <a16:creationId xmlns:a16="http://schemas.microsoft.com/office/drawing/2014/main" id="{CA6771B7-7E74-5CA1-DD1D-F470633496B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4489648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0E291B-804F-625B-1A18-B2AC1FD08DBE}"/>
              </a:ext>
            </a:extLst>
          </p:cNvPr>
          <p:cNvSpPr>
            <a:spLocks noGrp="1"/>
          </p:cNvSpPr>
          <p:nvPr>
            <p:ph type="title"/>
          </p:nvPr>
        </p:nvSpPr>
        <p:spPr/>
        <p:txBody>
          <a:bodyPr/>
          <a:lstStyle/>
          <a:p>
            <a:r>
              <a:rPr lang="en-US" dirty="0"/>
              <a:t>Product Council</a:t>
            </a:r>
          </a:p>
        </p:txBody>
      </p:sp>
      <p:sp>
        <p:nvSpPr>
          <p:cNvPr id="3" name="Content Placeholder 2">
            <a:extLst>
              <a:ext uri="{FF2B5EF4-FFF2-40B4-BE49-F238E27FC236}">
                <a16:creationId xmlns:a16="http://schemas.microsoft.com/office/drawing/2014/main" id="{A4D8FDE5-74BD-08F6-DF9E-665C9F5A0316}"/>
              </a:ext>
            </a:extLst>
          </p:cNvPr>
          <p:cNvSpPr>
            <a:spLocks noGrp="1"/>
          </p:cNvSpPr>
          <p:nvPr>
            <p:ph idx="1"/>
          </p:nvPr>
        </p:nvSpPr>
        <p:spPr/>
        <p:txBody>
          <a:bodyPr/>
          <a:lstStyle/>
          <a:p>
            <a:pPr marL="95250" indent="0">
              <a:buNone/>
            </a:pPr>
            <a:r>
              <a:rPr lang="en-US" dirty="0"/>
              <a:t>All of this might imply there’s a need to reform Product Council, and the way it operates</a:t>
            </a:r>
          </a:p>
          <a:p>
            <a:r>
              <a:rPr lang="en-US" dirty="0"/>
              <a:t>I’ll be laying out some proposals in this afternoon’s session, titled “Reshaping Product Council”</a:t>
            </a:r>
          </a:p>
        </p:txBody>
      </p:sp>
      <p:sp>
        <p:nvSpPr>
          <p:cNvPr id="4" name="Slide Number Placeholder 3">
            <a:extLst>
              <a:ext uri="{FF2B5EF4-FFF2-40B4-BE49-F238E27FC236}">
                <a16:creationId xmlns:a16="http://schemas.microsoft.com/office/drawing/2014/main" id="{BB00CC76-B96B-46B7-076C-39EC871C76F3}"/>
              </a:ext>
            </a:extLst>
          </p:cNvPr>
          <p:cNvSpPr>
            <a:spLocks noGrp="1"/>
          </p:cNvSpPr>
          <p:nvPr>
            <p:ph type="sldNum" sz="quarter" idx="12"/>
          </p:nvPr>
        </p:nvSpPr>
        <p:spPr/>
        <p:txBody>
          <a:bodyPr/>
          <a:lstStyle/>
          <a:p>
            <a:fld id="{00000000-1234-1234-1234-123412341234}" type="slidenum">
              <a:rPr lang="en-US" smtClean="0"/>
              <a:pPr/>
              <a:t>20</a:t>
            </a:fld>
            <a:endParaRPr lang="en-US"/>
          </a:p>
        </p:txBody>
      </p:sp>
    </p:spTree>
    <p:extLst>
      <p:ext uri="{BB962C8B-B14F-4D97-AF65-F5344CB8AC3E}">
        <p14:creationId xmlns:p14="http://schemas.microsoft.com/office/powerpoint/2010/main" val="31870361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2289A0-54A7-2093-1FC6-C4FEF8A6B72A}"/>
              </a:ext>
            </a:extLst>
          </p:cNvPr>
          <p:cNvSpPr>
            <a:spLocks noGrp="1"/>
          </p:cNvSpPr>
          <p:nvPr>
            <p:ph type="title"/>
          </p:nvPr>
        </p:nvSpPr>
        <p:spPr/>
        <p:txBody>
          <a:bodyPr/>
          <a:lstStyle/>
          <a:p>
            <a:r>
              <a:rPr lang="en-US" dirty="0"/>
              <a:t>Thank you</a:t>
            </a:r>
          </a:p>
        </p:txBody>
      </p:sp>
      <p:sp>
        <p:nvSpPr>
          <p:cNvPr id="3" name="Text Placeholder 2">
            <a:extLst>
              <a:ext uri="{FF2B5EF4-FFF2-40B4-BE49-F238E27FC236}">
                <a16:creationId xmlns:a16="http://schemas.microsoft.com/office/drawing/2014/main" id="{AADFF250-FB80-C56C-404E-0D1B67808C16}"/>
              </a:ext>
            </a:extLst>
          </p:cNvPr>
          <p:cNvSpPr>
            <a:spLocks noGrp="1"/>
          </p:cNvSpPr>
          <p:nvPr>
            <p:ph type="body" idx="1"/>
          </p:nvPr>
        </p:nvSpPr>
        <p:spPr/>
        <p:txBody>
          <a:bodyPr/>
          <a:lstStyle/>
          <a:p>
            <a:r>
              <a:rPr lang="en-US" dirty="0"/>
              <a:t>Questions?</a:t>
            </a:r>
          </a:p>
        </p:txBody>
      </p:sp>
    </p:spTree>
    <p:extLst>
      <p:ext uri="{BB962C8B-B14F-4D97-AF65-F5344CB8AC3E}">
        <p14:creationId xmlns:p14="http://schemas.microsoft.com/office/powerpoint/2010/main" val="29779771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AEA835-C2B6-D364-FF67-981498BBA966}"/>
              </a:ext>
            </a:extLst>
          </p:cNvPr>
          <p:cNvSpPr>
            <a:spLocks noGrp="1"/>
          </p:cNvSpPr>
          <p:nvPr>
            <p:ph type="title"/>
          </p:nvPr>
        </p:nvSpPr>
        <p:spPr>
          <a:xfrm>
            <a:off x="2798572" y="273844"/>
            <a:ext cx="6345428" cy="994172"/>
          </a:xfrm>
        </p:spPr>
        <p:txBody>
          <a:bodyPr>
            <a:normAutofit fontScale="90000"/>
          </a:bodyPr>
          <a:lstStyle/>
          <a:p>
            <a:r>
              <a:rPr lang="en-US" dirty="0">
                <a:solidFill>
                  <a:schemeClr val="accent1">
                    <a:lumMod val="75000"/>
                  </a:schemeClr>
                </a:solidFill>
              </a:rPr>
              <a:t>Recent Successes: Mojaloop V17</a:t>
            </a:r>
            <a:endParaRPr lang="en-GB" dirty="0">
              <a:solidFill>
                <a:schemeClr val="accent1">
                  <a:lumMod val="75000"/>
                </a:schemeClr>
              </a:solidFill>
            </a:endParaRPr>
          </a:p>
        </p:txBody>
      </p:sp>
      <p:sp>
        <p:nvSpPr>
          <p:cNvPr id="8" name="Text Placeholder 7">
            <a:extLst>
              <a:ext uri="{FF2B5EF4-FFF2-40B4-BE49-F238E27FC236}">
                <a16:creationId xmlns:a16="http://schemas.microsoft.com/office/drawing/2014/main" id="{CBD27978-EE6F-E5EF-C4EC-A65A5AC8D636}"/>
              </a:ext>
            </a:extLst>
          </p:cNvPr>
          <p:cNvSpPr>
            <a:spLocks noGrp="1"/>
          </p:cNvSpPr>
          <p:nvPr>
            <p:ph type="body" idx="1"/>
          </p:nvPr>
        </p:nvSpPr>
        <p:spPr/>
        <p:txBody>
          <a:bodyPr>
            <a:normAutofit lnSpcReduction="10000"/>
          </a:bodyPr>
          <a:lstStyle/>
          <a:p>
            <a:pPr marL="42862" indent="0">
              <a:buSzPct val="100000"/>
              <a:buNone/>
            </a:pPr>
            <a:r>
              <a:rPr lang="en-GB" dirty="0"/>
              <a:t>Major advances in functionality:</a:t>
            </a:r>
          </a:p>
          <a:p>
            <a:pPr lvl="1">
              <a:buSzPct val="100000"/>
            </a:pPr>
            <a:r>
              <a:rPr lang="en-GB" dirty="0"/>
              <a:t>FX, </a:t>
            </a:r>
            <a:r>
              <a:rPr lang="en-GB" dirty="0" err="1"/>
              <a:t>Interscheme</a:t>
            </a:r>
            <a:r>
              <a:rPr lang="en-GB" dirty="0"/>
              <a:t>, ISO 20022 messaging</a:t>
            </a:r>
          </a:p>
          <a:p>
            <a:pPr>
              <a:buSzPct val="100000"/>
            </a:pPr>
            <a:r>
              <a:rPr lang="en-GB" dirty="0"/>
              <a:t>Significant improvements in quality</a:t>
            </a:r>
          </a:p>
          <a:p>
            <a:pPr lvl="1">
              <a:buSzPct val="100000"/>
            </a:pPr>
            <a:r>
              <a:rPr lang="en-GB" dirty="0"/>
              <a:t>SBOMs, hardening releases, identifying deprecated libraries, authenticating provenance of artefacts</a:t>
            </a:r>
          </a:p>
          <a:p>
            <a:pPr>
              <a:buSzPct val="100000"/>
            </a:pPr>
            <a:r>
              <a:rPr lang="en-GB" dirty="0"/>
              <a:t>Performance now at industry-standard</a:t>
            </a:r>
          </a:p>
          <a:p>
            <a:pPr lvl="1">
              <a:buSzPct val="100000"/>
            </a:pPr>
            <a:r>
              <a:rPr lang="en-GB" dirty="0"/>
              <a:t>A lot more to come</a:t>
            </a:r>
          </a:p>
          <a:p>
            <a:pPr>
              <a:buSzPct val="100000"/>
            </a:pPr>
            <a:r>
              <a:rPr lang="en-GB" dirty="0"/>
              <a:t>Now have a comprehensive approach to DFSP onboarding </a:t>
            </a:r>
          </a:p>
        </p:txBody>
      </p:sp>
      <p:sp>
        <p:nvSpPr>
          <p:cNvPr id="4" name="Slide Number Placeholder 3">
            <a:extLst>
              <a:ext uri="{FF2B5EF4-FFF2-40B4-BE49-F238E27FC236}">
                <a16:creationId xmlns:a16="http://schemas.microsoft.com/office/drawing/2014/main" id="{FDB69E7E-4D7F-0745-78D4-723486E55972}"/>
              </a:ext>
            </a:extLst>
          </p:cNvPr>
          <p:cNvSpPr>
            <a:spLocks noGrp="1"/>
          </p:cNvSpPr>
          <p:nvPr>
            <p:ph type="sldNum" idx="12"/>
          </p:nvPr>
        </p:nvSpPr>
        <p:spPr/>
        <p:txBody>
          <a:bodyPr/>
          <a:lstStyle/>
          <a:p>
            <a:fld id="{20AF9D7A-5BEE-9245-944A-197F51D542D9}" type="slidenum">
              <a:rPr lang="en-US" smtClean="0"/>
              <a:t>3</a:t>
            </a:fld>
            <a:endParaRPr lang="en-US"/>
          </a:p>
        </p:txBody>
      </p:sp>
      <p:sp>
        <p:nvSpPr>
          <p:cNvPr id="9" name="Picture Placeholder 8">
            <a:extLst>
              <a:ext uri="{FF2B5EF4-FFF2-40B4-BE49-F238E27FC236}">
                <a16:creationId xmlns:a16="http://schemas.microsoft.com/office/drawing/2014/main" id="{1EB69273-A336-16F2-FC5E-8CA2F5B30E5D}"/>
              </a:ext>
            </a:extLst>
          </p:cNvPr>
          <p:cNvSpPr>
            <a:spLocks noGrp="1"/>
          </p:cNvSpPr>
          <p:nvPr>
            <p:ph type="pic" sz="quarter" idx="13"/>
          </p:nvPr>
        </p:nvSpPr>
        <p:spPr/>
        <p:txBody>
          <a:bodyPr/>
          <a:lstStyle/>
          <a:p>
            <a:pPr marL="0" indent="0">
              <a:buNone/>
            </a:pPr>
            <a:endParaRPr lang="en-GB"/>
          </a:p>
        </p:txBody>
      </p:sp>
      <p:sp>
        <p:nvSpPr>
          <p:cNvPr id="28" name="TextBox 27">
            <a:extLst>
              <a:ext uri="{FF2B5EF4-FFF2-40B4-BE49-F238E27FC236}">
                <a16:creationId xmlns:a16="http://schemas.microsoft.com/office/drawing/2014/main" id="{E831374B-9613-41E5-C39C-F76538223358}"/>
              </a:ext>
            </a:extLst>
          </p:cNvPr>
          <p:cNvSpPr txBox="1"/>
          <p:nvPr/>
        </p:nvSpPr>
        <p:spPr>
          <a:xfrm>
            <a:off x="8606349" y="2137413"/>
            <a:ext cx="251978" cy="173124"/>
          </a:xfrm>
          <a:prstGeom prst="rect">
            <a:avLst/>
          </a:prstGeom>
          <a:noFill/>
        </p:spPr>
        <p:txBody>
          <a:bodyPr wrap="square" rtlCol="0">
            <a:spAutoFit/>
          </a:bodyPr>
          <a:lstStyle/>
          <a:p>
            <a:r>
              <a:rPr lang="en-US" sz="525" b="1" i="1">
                <a:solidFill>
                  <a:schemeClr val="bg1"/>
                </a:solidFill>
              </a:rPr>
              <a:t>3</a:t>
            </a:r>
            <a:endParaRPr lang="en-GB" sz="525" b="1" i="1">
              <a:solidFill>
                <a:schemeClr val="bg1"/>
              </a:solidFill>
            </a:endParaRPr>
          </a:p>
        </p:txBody>
      </p:sp>
      <p:sp>
        <p:nvSpPr>
          <p:cNvPr id="16" name="Oval 15">
            <a:extLst>
              <a:ext uri="{FF2B5EF4-FFF2-40B4-BE49-F238E27FC236}">
                <a16:creationId xmlns:a16="http://schemas.microsoft.com/office/drawing/2014/main" id="{E6F1635C-7AFF-4673-4889-0FDF5273DA6E}"/>
              </a:ext>
            </a:extLst>
          </p:cNvPr>
          <p:cNvSpPr/>
          <p:nvPr/>
        </p:nvSpPr>
        <p:spPr>
          <a:xfrm>
            <a:off x="244897" y="1426178"/>
            <a:ext cx="2340124" cy="2318355"/>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525"/>
          </a:p>
        </p:txBody>
      </p:sp>
      <p:pic>
        <p:nvPicPr>
          <p:cNvPr id="8194" name="Picture 2" descr="Roadmap - Free business icons">
            <a:extLst>
              <a:ext uri="{FF2B5EF4-FFF2-40B4-BE49-F238E27FC236}">
                <a16:creationId xmlns:a16="http://schemas.microsoft.com/office/drawing/2014/main" id="{3B020837-5BF9-F5A3-ECB9-12C264DA2E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4611" y="1595008"/>
            <a:ext cx="1980695" cy="19806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15708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F878C1D-5081-AE05-4B52-E78B35BA27A7}"/>
              </a:ext>
            </a:extLst>
          </p:cNvPr>
          <p:cNvSpPr>
            <a:spLocks noGrp="1"/>
          </p:cNvSpPr>
          <p:nvPr>
            <p:ph type="title"/>
          </p:nvPr>
        </p:nvSpPr>
        <p:spPr/>
        <p:txBody>
          <a:bodyPr>
            <a:normAutofit/>
          </a:bodyPr>
          <a:lstStyle/>
          <a:p>
            <a:r>
              <a:rPr lang="en-US" dirty="0"/>
              <a:t>Workstream Updates</a:t>
            </a:r>
            <a:br>
              <a:rPr lang="en-US" dirty="0"/>
            </a:br>
            <a:r>
              <a:rPr lang="en-US" sz="1800" dirty="0"/>
              <a:t>https://</a:t>
            </a:r>
            <a:r>
              <a:rPr lang="en-US" sz="1800" dirty="0" err="1"/>
              <a:t>community.mojaloop.io</a:t>
            </a:r>
            <a:r>
              <a:rPr lang="en-US" sz="1800" dirty="0"/>
              <a:t>/active-workstreams</a:t>
            </a:r>
            <a:endParaRPr lang="en-US" dirty="0"/>
          </a:p>
        </p:txBody>
      </p:sp>
      <p:sp>
        <p:nvSpPr>
          <p:cNvPr id="7" name="Content Placeholder 6">
            <a:extLst>
              <a:ext uri="{FF2B5EF4-FFF2-40B4-BE49-F238E27FC236}">
                <a16:creationId xmlns:a16="http://schemas.microsoft.com/office/drawing/2014/main" id="{F281E503-86C5-79F0-E725-5094EBFF42B2}"/>
              </a:ext>
            </a:extLst>
          </p:cNvPr>
          <p:cNvSpPr>
            <a:spLocks noGrp="1"/>
          </p:cNvSpPr>
          <p:nvPr>
            <p:ph idx="1"/>
          </p:nvPr>
        </p:nvSpPr>
        <p:spPr>
          <a:xfrm>
            <a:off x="628650" y="1369219"/>
            <a:ext cx="3211830" cy="3263400"/>
          </a:xfrm>
        </p:spPr>
        <p:txBody>
          <a:bodyPr>
            <a:normAutofit lnSpcReduction="10000"/>
          </a:bodyPr>
          <a:lstStyle/>
          <a:p>
            <a:r>
              <a:rPr lang="en-US" dirty="0"/>
              <a:t>Updated monthly</a:t>
            </a:r>
          </a:p>
          <a:p>
            <a:r>
              <a:rPr lang="en-US" dirty="0"/>
              <a:t>Details:</a:t>
            </a:r>
          </a:p>
          <a:p>
            <a:pPr lvl="1"/>
            <a:r>
              <a:rPr lang="en-US" dirty="0"/>
              <a:t>Status</a:t>
            </a:r>
          </a:p>
          <a:p>
            <a:pPr lvl="1"/>
            <a:r>
              <a:rPr lang="en-US" dirty="0"/>
              <a:t>Description</a:t>
            </a:r>
          </a:p>
          <a:p>
            <a:pPr lvl="1"/>
            <a:r>
              <a:rPr lang="en-US" dirty="0"/>
              <a:t>Business Justification</a:t>
            </a:r>
          </a:p>
          <a:p>
            <a:pPr lvl="1"/>
            <a:r>
              <a:rPr lang="en-US" b="1" dirty="0"/>
              <a:t>Latest Update</a:t>
            </a:r>
          </a:p>
          <a:p>
            <a:pPr lvl="1"/>
            <a:r>
              <a:rPr lang="en-US" dirty="0"/>
              <a:t>Objectives</a:t>
            </a:r>
          </a:p>
          <a:p>
            <a:pPr lvl="1"/>
            <a:r>
              <a:rPr lang="en-US" dirty="0"/>
              <a:t>Acceptance Criteria</a:t>
            </a:r>
          </a:p>
          <a:p>
            <a:pPr lvl="1"/>
            <a:r>
              <a:rPr lang="en-US" dirty="0"/>
              <a:t>Meeting details</a:t>
            </a:r>
          </a:p>
          <a:p>
            <a:pPr lvl="1"/>
            <a:r>
              <a:rPr lang="en-US" dirty="0"/>
              <a:t>Etc.</a:t>
            </a:r>
          </a:p>
          <a:p>
            <a:pPr lvl="1"/>
            <a:endParaRPr lang="en-US" dirty="0"/>
          </a:p>
          <a:p>
            <a:pPr lvl="1"/>
            <a:endParaRPr lang="en-US" dirty="0"/>
          </a:p>
          <a:p>
            <a:endParaRPr lang="en-US" dirty="0"/>
          </a:p>
        </p:txBody>
      </p:sp>
      <p:sp>
        <p:nvSpPr>
          <p:cNvPr id="4" name="Slide Number Placeholder 3">
            <a:extLst>
              <a:ext uri="{FF2B5EF4-FFF2-40B4-BE49-F238E27FC236}">
                <a16:creationId xmlns:a16="http://schemas.microsoft.com/office/drawing/2014/main" id="{5A3A5930-B6D0-CD8D-9196-7CF5E92A166D}"/>
              </a:ext>
            </a:extLst>
          </p:cNvPr>
          <p:cNvSpPr>
            <a:spLocks noGrp="1"/>
          </p:cNvSpPr>
          <p:nvPr>
            <p:ph type="sldNum" sz="quarter" idx="12"/>
          </p:nvPr>
        </p:nvSpPr>
        <p:spPr/>
        <p:txBody>
          <a:bodyPr/>
          <a:lstStyle/>
          <a:p>
            <a:fld id="{00000000-1234-1234-1234-123412341234}" type="slidenum">
              <a:rPr lang="en-US" smtClean="0"/>
              <a:pPr/>
              <a:t>4</a:t>
            </a:fld>
            <a:endParaRPr lang="en-US"/>
          </a:p>
        </p:txBody>
      </p:sp>
      <p:pic>
        <p:nvPicPr>
          <p:cNvPr id="11" name="Picture 10" descr="A screenshot of a computer&#10;&#10;AI-generated content may be incorrect.">
            <a:extLst>
              <a:ext uri="{FF2B5EF4-FFF2-40B4-BE49-F238E27FC236}">
                <a16:creationId xmlns:a16="http://schemas.microsoft.com/office/drawing/2014/main" id="{0ADA2F4C-5A09-55FD-FCBA-C818E44BD9DA}"/>
              </a:ext>
            </a:extLst>
          </p:cNvPr>
          <p:cNvPicPr>
            <a:picLocks noChangeAspect="1"/>
          </p:cNvPicPr>
          <p:nvPr/>
        </p:nvPicPr>
        <p:blipFill>
          <a:blip r:embed="rId2"/>
          <a:stretch>
            <a:fillRect/>
          </a:stretch>
        </p:blipFill>
        <p:spPr>
          <a:xfrm>
            <a:off x="3744686" y="978369"/>
            <a:ext cx="5055634" cy="4342983"/>
          </a:xfrm>
          <a:prstGeom prst="rect">
            <a:avLst/>
          </a:prstGeom>
        </p:spPr>
      </p:pic>
    </p:spTree>
    <p:extLst>
      <p:ext uri="{BB962C8B-B14F-4D97-AF65-F5344CB8AC3E}">
        <p14:creationId xmlns:p14="http://schemas.microsoft.com/office/powerpoint/2010/main" val="35778322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969CED5-89C7-4D18-16A4-E4D2B3AE05F4}"/>
              </a:ext>
            </a:extLst>
          </p:cNvPr>
          <p:cNvSpPr>
            <a:spLocks noGrp="1"/>
          </p:cNvSpPr>
          <p:nvPr>
            <p:ph type="title"/>
          </p:nvPr>
        </p:nvSpPr>
        <p:spPr/>
        <p:txBody>
          <a:bodyPr/>
          <a:lstStyle/>
          <a:p>
            <a:r>
              <a:rPr lang="en-US" dirty="0"/>
              <a:t>PI 26 Workstreams:</a:t>
            </a:r>
            <a:br>
              <a:rPr lang="en-US" dirty="0"/>
            </a:br>
            <a:r>
              <a:rPr lang="en-US" dirty="0"/>
              <a:t>Pillar 1, Make Adoption Easier</a:t>
            </a:r>
          </a:p>
        </p:txBody>
      </p:sp>
      <p:graphicFrame>
        <p:nvGraphicFramePr>
          <p:cNvPr id="8" name="Content Placeholder 7">
            <a:extLst>
              <a:ext uri="{FF2B5EF4-FFF2-40B4-BE49-F238E27FC236}">
                <a16:creationId xmlns:a16="http://schemas.microsoft.com/office/drawing/2014/main" id="{55F4094E-BCAD-E292-5631-825348440A8E}"/>
              </a:ext>
            </a:extLst>
          </p:cNvPr>
          <p:cNvGraphicFramePr>
            <a:graphicFrameLocks noGrp="1"/>
          </p:cNvGraphicFramePr>
          <p:nvPr>
            <p:ph idx="1"/>
            <p:extLst>
              <p:ext uri="{D42A27DB-BD31-4B8C-83A1-F6EECF244321}">
                <p14:modId xmlns:p14="http://schemas.microsoft.com/office/powerpoint/2010/main" val="315627092"/>
              </p:ext>
            </p:extLst>
          </p:nvPr>
        </p:nvGraphicFramePr>
        <p:xfrm>
          <a:off x="628650" y="1370013"/>
          <a:ext cx="7886700" cy="3566160"/>
        </p:xfrm>
        <a:graphic>
          <a:graphicData uri="http://schemas.openxmlformats.org/drawingml/2006/table">
            <a:tbl>
              <a:tblPr firstRow="1" bandRow="1">
                <a:tableStyleId>{5C22544A-7EE6-4342-B048-85BDC9FD1C3A}</a:tableStyleId>
              </a:tblPr>
              <a:tblGrid>
                <a:gridCol w="1689210">
                  <a:extLst>
                    <a:ext uri="{9D8B030D-6E8A-4147-A177-3AD203B41FA5}">
                      <a16:colId xmlns:a16="http://schemas.microsoft.com/office/drawing/2014/main" val="972513741"/>
                    </a:ext>
                  </a:extLst>
                </a:gridCol>
                <a:gridCol w="5442613">
                  <a:extLst>
                    <a:ext uri="{9D8B030D-6E8A-4147-A177-3AD203B41FA5}">
                      <a16:colId xmlns:a16="http://schemas.microsoft.com/office/drawing/2014/main" val="1922758660"/>
                    </a:ext>
                  </a:extLst>
                </a:gridCol>
                <a:gridCol w="754877">
                  <a:extLst>
                    <a:ext uri="{9D8B030D-6E8A-4147-A177-3AD203B41FA5}">
                      <a16:colId xmlns:a16="http://schemas.microsoft.com/office/drawing/2014/main" val="2517441364"/>
                    </a:ext>
                  </a:extLst>
                </a:gridCol>
              </a:tblGrid>
              <a:tr h="370840">
                <a:tc>
                  <a:txBody>
                    <a:bodyPr/>
                    <a:lstStyle/>
                    <a:p>
                      <a:r>
                        <a:rPr lang="en-US" dirty="0"/>
                        <a:t>Workstream Name</a:t>
                      </a:r>
                    </a:p>
                  </a:txBody>
                  <a:tcPr/>
                </a:tc>
                <a:tc>
                  <a:txBody>
                    <a:bodyPr/>
                    <a:lstStyle/>
                    <a:p>
                      <a:r>
                        <a:rPr lang="en-US" dirty="0"/>
                        <a:t>Achievements</a:t>
                      </a:r>
                    </a:p>
                  </a:txBody>
                  <a:tcPr/>
                </a:tc>
                <a:tc>
                  <a:txBody>
                    <a:bodyPr/>
                    <a:lstStyle/>
                    <a:p>
                      <a:r>
                        <a:rPr lang="en-US" dirty="0"/>
                        <a:t>PI 27?</a:t>
                      </a:r>
                    </a:p>
                  </a:txBody>
                  <a:tcPr/>
                </a:tc>
                <a:extLst>
                  <a:ext uri="{0D108BD9-81ED-4DB2-BD59-A6C34878D82A}">
                    <a16:rowId xmlns:a16="http://schemas.microsoft.com/office/drawing/2014/main" val="1897750428"/>
                  </a:ext>
                </a:extLst>
              </a:tr>
              <a:tr h="370840">
                <a:tc>
                  <a:txBody>
                    <a:bodyPr/>
                    <a:lstStyle/>
                    <a:p>
                      <a:r>
                        <a:rPr lang="en-US" dirty="0"/>
                        <a:t>Participation Tools</a:t>
                      </a:r>
                    </a:p>
                  </a:txBody>
                  <a:tcPr/>
                </a:tc>
                <a:tc>
                  <a:txBody>
                    <a:bodyPr/>
                    <a:lstStyle/>
                    <a:p>
                      <a:r>
                        <a:rPr lang="en-US" dirty="0"/>
                        <a:t>Different tools for different types of DFSP; DFSP vs Tool “Feature Matrix” drafted; developing enhancements to the “shared” element of the various tools. Also conducting a DFSP survey to validate assumptions.</a:t>
                      </a:r>
                    </a:p>
                  </a:txBody>
                  <a:tcPr/>
                </a:tc>
                <a:tc>
                  <a:txBody>
                    <a:bodyPr/>
                    <a:lstStyle/>
                    <a:p>
                      <a:pPr algn="ctr"/>
                      <a:r>
                        <a:rPr lang="en-US" dirty="0"/>
                        <a:t>Y</a:t>
                      </a:r>
                    </a:p>
                  </a:txBody>
                  <a:tcPr/>
                </a:tc>
                <a:extLst>
                  <a:ext uri="{0D108BD9-81ED-4DB2-BD59-A6C34878D82A}">
                    <a16:rowId xmlns:a16="http://schemas.microsoft.com/office/drawing/2014/main" val="1508388713"/>
                  </a:ext>
                </a:extLst>
              </a:tr>
              <a:tr h="37084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Participation Tools for Fintechs</a:t>
                      </a:r>
                    </a:p>
                  </a:txBody>
                  <a:tcPr/>
                </a:tc>
                <a:tc>
                  <a:txBody>
                    <a:bodyPr/>
                    <a:lstStyle/>
                    <a:p>
                      <a:r>
                        <a:rPr lang="en-US" dirty="0"/>
                        <a:t>Detailed coordination with the PISP 2.0 workstream, of which this is a consumer. WS now working to define an Open Banking API for onboarding fintechs etc.</a:t>
                      </a:r>
                    </a:p>
                  </a:txBody>
                  <a:tcPr/>
                </a:tc>
                <a:tc>
                  <a:txBody>
                    <a:bodyPr/>
                    <a:lstStyle/>
                    <a:p>
                      <a:pPr algn="ctr"/>
                      <a:r>
                        <a:rPr lang="en-US" dirty="0"/>
                        <a:t>Y</a:t>
                      </a:r>
                    </a:p>
                  </a:txBody>
                  <a:tcPr/>
                </a:tc>
                <a:extLst>
                  <a:ext uri="{0D108BD9-81ED-4DB2-BD59-A6C34878D82A}">
                    <a16:rowId xmlns:a16="http://schemas.microsoft.com/office/drawing/2014/main" val="2369447800"/>
                  </a:ext>
                </a:extLst>
              </a:tr>
              <a:tr h="370840">
                <a:tc>
                  <a:txBody>
                    <a:bodyPr/>
                    <a:lstStyle/>
                    <a:p>
                      <a:r>
                        <a:rPr lang="en-US" dirty="0"/>
                        <a:t>Deployment Tools </a:t>
                      </a:r>
                    </a:p>
                  </a:txBody>
                  <a:tcPr/>
                </a:tc>
                <a:tc>
                  <a:txBody>
                    <a:bodyPr/>
                    <a:lstStyle/>
                    <a:p>
                      <a:r>
                        <a:rPr lang="en-US" dirty="0"/>
                        <a:t>Multiple deployment tools available; developed a feature matrix to map the tools to the types/purposes of a deployment, </a:t>
                      </a:r>
                      <a:r>
                        <a:rPr lang="en-GB" sz="1400" b="0" i="0" u="none" strike="noStrike" cap="none" dirty="0">
                          <a:solidFill>
                            <a:schemeClr val="dk1"/>
                          </a:solidFill>
                          <a:effectLst/>
                          <a:latin typeface="+mn-lt"/>
                          <a:ea typeface="+mn-ea"/>
                          <a:cs typeface="+mn-cs"/>
                          <a:sym typeface="Arial"/>
                        </a:rPr>
                        <a:t>supporting the various different levels of deployment requirement in terms of SLA reliability, redundancy and performance. Also </a:t>
                      </a:r>
                      <a:r>
                        <a:rPr lang="en-US" sz="1400" b="0" i="0" u="none" strike="noStrike" cap="none" dirty="0">
                          <a:solidFill>
                            <a:schemeClr val="dk1"/>
                          </a:solidFill>
                          <a:effectLst/>
                          <a:latin typeface="+mn-lt"/>
                          <a:ea typeface="+mn-ea"/>
                          <a:cs typeface="+mn-cs"/>
                          <a:sym typeface="Arial"/>
                        </a:rPr>
                        <a:t>w</a:t>
                      </a:r>
                      <a:r>
                        <a:rPr lang="en-US" dirty="0"/>
                        <a:t>orking to properly document </a:t>
                      </a:r>
                      <a:r>
                        <a:rPr lang="en-US" dirty="0" err="1"/>
                        <a:t>IaC</a:t>
                      </a:r>
                      <a:r>
                        <a:rPr lang="en-US" dirty="0"/>
                        <a:t>. Next, a gap analysis to identify further work required.</a:t>
                      </a:r>
                    </a:p>
                  </a:txBody>
                  <a:tcPr/>
                </a:tc>
                <a:tc>
                  <a:txBody>
                    <a:bodyPr/>
                    <a:lstStyle/>
                    <a:p>
                      <a:pPr algn="ctr"/>
                      <a:r>
                        <a:rPr lang="en-US" dirty="0"/>
                        <a:t>Y</a:t>
                      </a:r>
                    </a:p>
                  </a:txBody>
                  <a:tcPr/>
                </a:tc>
                <a:extLst>
                  <a:ext uri="{0D108BD9-81ED-4DB2-BD59-A6C34878D82A}">
                    <a16:rowId xmlns:a16="http://schemas.microsoft.com/office/drawing/2014/main" val="396373770"/>
                  </a:ext>
                </a:extLst>
              </a:tr>
            </a:tbl>
          </a:graphicData>
        </a:graphic>
      </p:graphicFrame>
      <p:sp>
        <p:nvSpPr>
          <p:cNvPr id="4" name="Slide Number Placeholder 3">
            <a:extLst>
              <a:ext uri="{FF2B5EF4-FFF2-40B4-BE49-F238E27FC236}">
                <a16:creationId xmlns:a16="http://schemas.microsoft.com/office/drawing/2014/main" id="{21D42E6A-97B5-79D7-C40D-1BF5CD156ED0}"/>
              </a:ext>
            </a:extLst>
          </p:cNvPr>
          <p:cNvSpPr>
            <a:spLocks noGrp="1"/>
          </p:cNvSpPr>
          <p:nvPr>
            <p:ph type="sldNum" sz="quarter" idx="12"/>
          </p:nvPr>
        </p:nvSpPr>
        <p:spPr/>
        <p:txBody>
          <a:bodyPr/>
          <a:lstStyle/>
          <a:p>
            <a:fld id="{00000000-1234-1234-1234-123412341234}" type="slidenum">
              <a:rPr lang="en-US" smtClean="0"/>
              <a:pPr/>
              <a:t>5</a:t>
            </a:fld>
            <a:endParaRPr lang="en-US"/>
          </a:p>
        </p:txBody>
      </p:sp>
    </p:spTree>
    <p:extLst>
      <p:ext uri="{BB962C8B-B14F-4D97-AF65-F5344CB8AC3E}">
        <p14:creationId xmlns:p14="http://schemas.microsoft.com/office/powerpoint/2010/main" val="12538249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2F9FDC-DF39-88A2-123A-6A2396D2A8D6}"/>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65D07486-F96B-3363-B11D-B99FFF6C67E6}"/>
              </a:ext>
            </a:extLst>
          </p:cNvPr>
          <p:cNvSpPr>
            <a:spLocks noGrp="1"/>
          </p:cNvSpPr>
          <p:nvPr>
            <p:ph type="title"/>
          </p:nvPr>
        </p:nvSpPr>
        <p:spPr/>
        <p:txBody>
          <a:bodyPr/>
          <a:lstStyle/>
          <a:p>
            <a:r>
              <a:rPr lang="en-US" dirty="0"/>
              <a:t>PI 26 Workstreams:</a:t>
            </a:r>
            <a:br>
              <a:rPr lang="en-US" dirty="0"/>
            </a:br>
            <a:r>
              <a:rPr lang="en-US" dirty="0"/>
              <a:t>Pillar 2, Achieve Scale</a:t>
            </a:r>
          </a:p>
        </p:txBody>
      </p:sp>
      <p:graphicFrame>
        <p:nvGraphicFramePr>
          <p:cNvPr id="8" name="Content Placeholder 7">
            <a:extLst>
              <a:ext uri="{FF2B5EF4-FFF2-40B4-BE49-F238E27FC236}">
                <a16:creationId xmlns:a16="http://schemas.microsoft.com/office/drawing/2014/main" id="{DBCC1093-843C-1775-E6DB-697579AF3D40}"/>
              </a:ext>
            </a:extLst>
          </p:cNvPr>
          <p:cNvGraphicFramePr>
            <a:graphicFrameLocks noGrp="1"/>
          </p:cNvGraphicFramePr>
          <p:nvPr>
            <p:ph idx="1"/>
            <p:extLst>
              <p:ext uri="{D42A27DB-BD31-4B8C-83A1-F6EECF244321}">
                <p14:modId xmlns:p14="http://schemas.microsoft.com/office/powerpoint/2010/main" val="1161157336"/>
              </p:ext>
            </p:extLst>
          </p:nvPr>
        </p:nvGraphicFramePr>
        <p:xfrm>
          <a:off x="628650" y="1370013"/>
          <a:ext cx="7886700" cy="3261360"/>
        </p:xfrm>
        <a:graphic>
          <a:graphicData uri="http://schemas.openxmlformats.org/drawingml/2006/table">
            <a:tbl>
              <a:tblPr firstRow="1" bandRow="1">
                <a:tableStyleId>{5C22544A-7EE6-4342-B048-85BDC9FD1C3A}</a:tableStyleId>
              </a:tblPr>
              <a:tblGrid>
                <a:gridCol w="1689210">
                  <a:extLst>
                    <a:ext uri="{9D8B030D-6E8A-4147-A177-3AD203B41FA5}">
                      <a16:colId xmlns:a16="http://schemas.microsoft.com/office/drawing/2014/main" val="972513741"/>
                    </a:ext>
                  </a:extLst>
                </a:gridCol>
                <a:gridCol w="5315392">
                  <a:extLst>
                    <a:ext uri="{9D8B030D-6E8A-4147-A177-3AD203B41FA5}">
                      <a16:colId xmlns:a16="http://schemas.microsoft.com/office/drawing/2014/main" val="1922758660"/>
                    </a:ext>
                  </a:extLst>
                </a:gridCol>
                <a:gridCol w="882098">
                  <a:extLst>
                    <a:ext uri="{9D8B030D-6E8A-4147-A177-3AD203B41FA5}">
                      <a16:colId xmlns:a16="http://schemas.microsoft.com/office/drawing/2014/main" val="1751755619"/>
                    </a:ext>
                  </a:extLst>
                </a:gridCol>
              </a:tblGrid>
              <a:tr h="370840">
                <a:tc>
                  <a:txBody>
                    <a:bodyPr/>
                    <a:lstStyle/>
                    <a:p>
                      <a:r>
                        <a:rPr lang="en-US" dirty="0"/>
                        <a:t>Workstream Name</a:t>
                      </a:r>
                    </a:p>
                  </a:txBody>
                  <a:tcPr/>
                </a:tc>
                <a:tc>
                  <a:txBody>
                    <a:bodyPr/>
                    <a:lstStyle/>
                    <a:p>
                      <a:r>
                        <a:rPr lang="en-US" dirty="0"/>
                        <a:t>Achievements</a:t>
                      </a:r>
                    </a:p>
                  </a:txBody>
                  <a:tcPr/>
                </a:tc>
                <a:tc>
                  <a:txBody>
                    <a:bodyPr/>
                    <a:lstStyle/>
                    <a:p>
                      <a:pPr algn="ctr"/>
                      <a:r>
                        <a:rPr lang="en-US" dirty="0"/>
                        <a:t>PI 27?</a:t>
                      </a:r>
                    </a:p>
                  </a:txBody>
                  <a:tcPr/>
                </a:tc>
                <a:extLst>
                  <a:ext uri="{0D108BD9-81ED-4DB2-BD59-A6C34878D82A}">
                    <a16:rowId xmlns:a16="http://schemas.microsoft.com/office/drawing/2014/main" val="1897750428"/>
                  </a:ext>
                </a:extLst>
              </a:tr>
              <a:tr h="370840">
                <a:tc>
                  <a:txBody>
                    <a:bodyPr/>
                    <a:lstStyle/>
                    <a:p>
                      <a:r>
                        <a:rPr lang="en-US" dirty="0"/>
                        <a:t>Dispute Management</a:t>
                      </a:r>
                    </a:p>
                  </a:txBody>
                  <a:tcPr/>
                </a:tc>
                <a:tc>
                  <a:txBody>
                    <a:bodyPr/>
                    <a:lstStyle/>
                    <a:p>
                      <a:r>
                        <a:rPr lang="en-GB" sz="1400" b="0" i="0" u="none" strike="noStrike" cap="none" dirty="0">
                          <a:solidFill>
                            <a:schemeClr val="dk1"/>
                          </a:solidFill>
                          <a:effectLst/>
                          <a:latin typeface="+mn-lt"/>
                          <a:ea typeface="+mn-ea"/>
                          <a:cs typeface="+mn-cs"/>
                          <a:sym typeface="Arial"/>
                        </a:rPr>
                        <a:t>The structure and the requirements for a dispute management platform for Mojaloop have been defined, focussing initially on a platform for a single scheme. Multiple candidates have been reviewed. Closest match is the platform developed by Rswitch in Rwanda, meets 80%+ of requirements. Decision needed soon, leading to development, leading to a pilot by end PI 27.</a:t>
                      </a:r>
                      <a:endParaRPr lang="en-US" dirty="0"/>
                    </a:p>
                  </a:txBody>
                  <a:tcPr/>
                </a:tc>
                <a:tc>
                  <a:txBody>
                    <a:bodyPr/>
                    <a:lstStyle/>
                    <a:p>
                      <a:pPr algn="ctr"/>
                      <a:r>
                        <a:rPr lang="en-US" dirty="0"/>
                        <a:t>Y</a:t>
                      </a:r>
                    </a:p>
                  </a:txBody>
                  <a:tcPr/>
                </a:tc>
                <a:extLst>
                  <a:ext uri="{0D108BD9-81ED-4DB2-BD59-A6C34878D82A}">
                    <a16:rowId xmlns:a16="http://schemas.microsoft.com/office/drawing/2014/main" val="1508388713"/>
                  </a:ext>
                </a:extLst>
              </a:tr>
              <a:tr h="37084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PISP V2.0 Implementation</a:t>
                      </a:r>
                    </a:p>
                  </a:txBody>
                  <a:tcPr/>
                </a:tc>
                <a:tc>
                  <a:txBody>
                    <a:bodyPr/>
                    <a:lstStyle/>
                    <a:p>
                      <a:r>
                        <a:rPr lang="en-GB" sz="1400" b="0" i="0" u="none" strike="noStrike" cap="none" dirty="0">
                          <a:solidFill>
                            <a:schemeClr val="dk1"/>
                          </a:solidFill>
                          <a:effectLst/>
                          <a:latin typeface="+mn-lt"/>
                          <a:ea typeface="+mn-ea"/>
                          <a:cs typeface="+mn-cs"/>
                          <a:sym typeface="Arial"/>
                        </a:rPr>
                        <a:t>Refinement of the design completed, including review by the DA and others. New features focus on bulk payments. Development of this expected to be completed in PI 27.</a:t>
                      </a:r>
                      <a:br>
                        <a:rPr lang="en-GB" dirty="0"/>
                      </a:br>
                      <a:br>
                        <a:rPr lang="en-GB" dirty="0"/>
                      </a:br>
                      <a:r>
                        <a:rPr lang="en-GB" sz="1400" b="0" i="0" u="none" strike="noStrike" cap="none" dirty="0">
                          <a:solidFill>
                            <a:schemeClr val="dk1"/>
                          </a:solidFill>
                          <a:effectLst/>
                          <a:latin typeface="+mn-lt"/>
                          <a:ea typeface="+mn-ea"/>
                          <a:cs typeface="+mn-cs"/>
                          <a:sym typeface="Arial"/>
                        </a:rPr>
                        <a:t>Further extension is anticipated, around notifications and its potential use for FX.</a:t>
                      </a:r>
                      <a:endParaRPr lang="en-US" dirty="0"/>
                    </a:p>
                  </a:txBody>
                  <a:tcPr/>
                </a:tc>
                <a:tc>
                  <a:txBody>
                    <a:bodyPr/>
                    <a:lstStyle/>
                    <a:p>
                      <a:pPr algn="ctr"/>
                      <a:r>
                        <a:rPr lang="en-US" dirty="0"/>
                        <a:t>Y</a:t>
                      </a:r>
                    </a:p>
                  </a:txBody>
                  <a:tcPr/>
                </a:tc>
                <a:extLst>
                  <a:ext uri="{0D108BD9-81ED-4DB2-BD59-A6C34878D82A}">
                    <a16:rowId xmlns:a16="http://schemas.microsoft.com/office/drawing/2014/main" val="2369447800"/>
                  </a:ext>
                </a:extLst>
              </a:tr>
            </a:tbl>
          </a:graphicData>
        </a:graphic>
      </p:graphicFrame>
      <p:sp>
        <p:nvSpPr>
          <p:cNvPr id="4" name="Slide Number Placeholder 3">
            <a:extLst>
              <a:ext uri="{FF2B5EF4-FFF2-40B4-BE49-F238E27FC236}">
                <a16:creationId xmlns:a16="http://schemas.microsoft.com/office/drawing/2014/main" id="{D082A763-99BE-90EA-45D8-7540EA6E34F4}"/>
              </a:ext>
            </a:extLst>
          </p:cNvPr>
          <p:cNvSpPr>
            <a:spLocks noGrp="1"/>
          </p:cNvSpPr>
          <p:nvPr>
            <p:ph type="sldNum" sz="quarter" idx="12"/>
          </p:nvPr>
        </p:nvSpPr>
        <p:spPr/>
        <p:txBody>
          <a:bodyPr/>
          <a:lstStyle/>
          <a:p>
            <a:fld id="{00000000-1234-1234-1234-123412341234}" type="slidenum">
              <a:rPr lang="en-US" smtClean="0"/>
              <a:pPr/>
              <a:t>6</a:t>
            </a:fld>
            <a:endParaRPr lang="en-US"/>
          </a:p>
        </p:txBody>
      </p:sp>
    </p:spTree>
    <p:extLst>
      <p:ext uri="{BB962C8B-B14F-4D97-AF65-F5344CB8AC3E}">
        <p14:creationId xmlns:p14="http://schemas.microsoft.com/office/powerpoint/2010/main" val="20908986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3EFE70-D562-D031-3F20-E83CDECE1744}"/>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81131A65-79DB-B65C-D361-AAAC0B736301}"/>
              </a:ext>
            </a:extLst>
          </p:cNvPr>
          <p:cNvSpPr>
            <a:spLocks noGrp="1"/>
          </p:cNvSpPr>
          <p:nvPr>
            <p:ph type="title"/>
          </p:nvPr>
        </p:nvSpPr>
        <p:spPr/>
        <p:txBody>
          <a:bodyPr/>
          <a:lstStyle/>
          <a:p>
            <a:r>
              <a:rPr lang="en-US" dirty="0"/>
              <a:t>PI 26 Workstreams:</a:t>
            </a:r>
            <a:br>
              <a:rPr lang="en-US" dirty="0"/>
            </a:br>
            <a:r>
              <a:rPr lang="en-US" dirty="0"/>
              <a:t>Pillar 2, Achieve Scale</a:t>
            </a:r>
          </a:p>
        </p:txBody>
      </p:sp>
      <p:graphicFrame>
        <p:nvGraphicFramePr>
          <p:cNvPr id="8" name="Content Placeholder 7">
            <a:extLst>
              <a:ext uri="{FF2B5EF4-FFF2-40B4-BE49-F238E27FC236}">
                <a16:creationId xmlns:a16="http://schemas.microsoft.com/office/drawing/2014/main" id="{FDA3C435-17A8-E501-D085-EA41300300A1}"/>
              </a:ext>
            </a:extLst>
          </p:cNvPr>
          <p:cNvGraphicFramePr>
            <a:graphicFrameLocks noGrp="1"/>
          </p:cNvGraphicFramePr>
          <p:nvPr>
            <p:ph idx="1"/>
            <p:extLst>
              <p:ext uri="{D42A27DB-BD31-4B8C-83A1-F6EECF244321}">
                <p14:modId xmlns:p14="http://schemas.microsoft.com/office/powerpoint/2010/main" val="3573933820"/>
              </p:ext>
            </p:extLst>
          </p:nvPr>
        </p:nvGraphicFramePr>
        <p:xfrm>
          <a:off x="628650" y="1370013"/>
          <a:ext cx="7886700" cy="2778760"/>
        </p:xfrm>
        <a:graphic>
          <a:graphicData uri="http://schemas.openxmlformats.org/drawingml/2006/table">
            <a:tbl>
              <a:tblPr firstRow="1" bandRow="1">
                <a:tableStyleId>{5C22544A-7EE6-4342-B048-85BDC9FD1C3A}</a:tableStyleId>
              </a:tblPr>
              <a:tblGrid>
                <a:gridCol w="1689210">
                  <a:extLst>
                    <a:ext uri="{9D8B030D-6E8A-4147-A177-3AD203B41FA5}">
                      <a16:colId xmlns:a16="http://schemas.microsoft.com/office/drawing/2014/main" val="972513741"/>
                    </a:ext>
                  </a:extLst>
                </a:gridCol>
                <a:gridCol w="5315392">
                  <a:extLst>
                    <a:ext uri="{9D8B030D-6E8A-4147-A177-3AD203B41FA5}">
                      <a16:colId xmlns:a16="http://schemas.microsoft.com/office/drawing/2014/main" val="1922758660"/>
                    </a:ext>
                  </a:extLst>
                </a:gridCol>
                <a:gridCol w="882098">
                  <a:extLst>
                    <a:ext uri="{9D8B030D-6E8A-4147-A177-3AD203B41FA5}">
                      <a16:colId xmlns:a16="http://schemas.microsoft.com/office/drawing/2014/main" val="1751755619"/>
                    </a:ext>
                  </a:extLst>
                </a:gridCol>
              </a:tblGrid>
              <a:tr h="370840">
                <a:tc>
                  <a:txBody>
                    <a:bodyPr/>
                    <a:lstStyle/>
                    <a:p>
                      <a:r>
                        <a:rPr lang="en-US" dirty="0"/>
                        <a:t>Workstream Name</a:t>
                      </a:r>
                    </a:p>
                  </a:txBody>
                  <a:tcPr/>
                </a:tc>
                <a:tc>
                  <a:txBody>
                    <a:bodyPr/>
                    <a:lstStyle/>
                    <a:p>
                      <a:r>
                        <a:rPr lang="en-US" dirty="0"/>
                        <a:t>Achievements</a:t>
                      </a:r>
                    </a:p>
                  </a:txBody>
                  <a:tcPr/>
                </a:tc>
                <a:tc>
                  <a:txBody>
                    <a:bodyPr/>
                    <a:lstStyle/>
                    <a:p>
                      <a:pPr algn="ctr"/>
                      <a:r>
                        <a:rPr lang="en-US" dirty="0"/>
                        <a:t>PI 27?</a:t>
                      </a:r>
                    </a:p>
                  </a:txBody>
                  <a:tcPr/>
                </a:tc>
                <a:extLst>
                  <a:ext uri="{0D108BD9-81ED-4DB2-BD59-A6C34878D82A}">
                    <a16:rowId xmlns:a16="http://schemas.microsoft.com/office/drawing/2014/main" val="1897750428"/>
                  </a:ext>
                </a:extLst>
              </a:tr>
              <a:tr h="37084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LEI Addressing</a:t>
                      </a:r>
                    </a:p>
                  </a:txBody>
                  <a:tcPr/>
                </a:tc>
                <a:tc>
                  <a:txBody>
                    <a:bodyPr/>
                    <a:lstStyle/>
                    <a:p>
                      <a:r>
                        <a:rPr lang="en-GB" sz="1400" b="0" i="0" u="none" strike="noStrike" cap="none" dirty="0">
                          <a:solidFill>
                            <a:schemeClr val="dk1"/>
                          </a:solidFill>
                          <a:effectLst/>
                          <a:latin typeface="+mn-lt"/>
                          <a:ea typeface="+mn-ea"/>
                          <a:cs typeface="+mn-cs"/>
                          <a:sym typeface="Arial"/>
                        </a:rPr>
                        <a:t>The WS has gone through a few iterations of the work stream definition, tightening its focus clearly on the definition of an addressing framework for cross-border merchant payments based on the LEI. In a second phase, the pilot will be extended to support LEI registration for small merchants. A draft process is in place. Pilot by end PI 27.</a:t>
                      </a:r>
                      <a:endParaRPr lang="en-US" dirty="0"/>
                    </a:p>
                  </a:txBody>
                  <a:tcPr/>
                </a:tc>
                <a:tc>
                  <a:txBody>
                    <a:bodyPr/>
                    <a:lstStyle/>
                    <a:p>
                      <a:pPr algn="ctr"/>
                      <a:r>
                        <a:rPr lang="en-US" dirty="0"/>
                        <a:t>Y</a:t>
                      </a:r>
                    </a:p>
                  </a:txBody>
                  <a:tcPr/>
                </a:tc>
                <a:extLst>
                  <a:ext uri="{0D108BD9-81ED-4DB2-BD59-A6C34878D82A}">
                    <a16:rowId xmlns:a16="http://schemas.microsoft.com/office/drawing/2014/main" val="396373770"/>
                  </a:ext>
                </a:extLst>
              </a:tr>
              <a:tr h="37084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Refactor Bulk Payments</a:t>
                      </a:r>
                    </a:p>
                  </a:txBody>
                  <a:tcPr/>
                </a:tc>
                <a:tc>
                  <a:txBody>
                    <a:bodyPr/>
                    <a:lstStyle/>
                    <a:p>
                      <a:r>
                        <a:rPr lang="en-US" dirty="0"/>
                        <a:t>Not Yet Begun</a:t>
                      </a:r>
                    </a:p>
                  </a:txBody>
                  <a:tcPr/>
                </a:tc>
                <a:tc>
                  <a:txBody>
                    <a:bodyPr/>
                    <a:lstStyle/>
                    <a:p>
                      <a:pPr algn="ctr"/>
                      <a:r>
                        <a:rPr lang="en-US" dirty="0"/>
                        <a:t>Y</a:t>
                      </a:r>
                    </a:p>
                  </a:txBody>
                  <a:tcPr/>
                </a:tc>
                <a:extLst>
                  <a:ext uri="{0D108BD9-81ED-4DB2-BD59-A6C34878D82A}">
                    <a16:rowId xmlns:a16="http://schemas.microsoft.com/office/drawing/2014/main" val="2372176382"/>
                  </a:ext>
                </a:extLst>
              </a:tr>
              <a:tr h="37084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FX Refinement</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Not Yet Begun</a:t>
                      </a:r>
                    </a:p>
                  </a:txBody>
                  <a:tcPr/>
                </a:tc>
                <a:tc>
                  <a:txBody>
                    <a:bodyPr/>
                    <a:lstStyle/>
                    <a:p>
                      <a:pPr algn="ctr"/>
                      <a:r>
                        <a:rPr lang="en-US" dirty="0"/>
                        <a:t>Y</a:t>
                      </a:r>
                    </a:p>
                  </a:txBody>
                  <a:tcPr/>
                </a:tc>
                <a:extLst>
                  <a:ext uri="{0D108BD9-81ED-4DB2-BD59-A6C34878D82A}">
                    <a16:rowId xmlns:a16="http://schemas.microsoft.com/office/drawing/2014/main" val="1014751488"/>
                  </a:ext>
                </a:extLst>
              </a:tr>
            </a:tbl>
          </a:graphicData>
        </a:graphic>
      </p:graphicFrame>
      <p:sp>
        <p:nvSpPr>
          <p:cNvPr id="4" name="Slide Number Placeholder 3">
            <a:extLst>
              <a:ext uri="{FF2B5EF4-FFF2-40B4-BE49-F238E27FC236}">
                <a16:creationId xmlns:a16="http://schemas.microsoft.com/office/drawing/2014/main" id="{8E3DB28B-CC9D-F90A-9AFE-3A34B11A8707}"/>
              </a:ext>
            </a:extLst>
          </p:cNvPr>
          <p:cNvSpPr>
            <a:spLocks noGrp="1"/>
          </p:cNvSpPr>
          <p:nvPr>
            <p:ph type="sldNum" sz="quarter" idx="12"/>
          </p:nvPr>
        </p:nvSpPr>
        <p:spPr/>
        <p:txBody>
          <a:bodyPr/>
          <a:lstStyle/>
          <a:p>
            <a:fld id="{00000000-1234-1234-1234-123412341234}" type="slidenum">
              <a:rPr lang="en-US" smtClean="0"/>
              <a:pPr/>
              <a:t>7</a:t>
            </a:fld>
            <a:endParaRPr lang="en-US"/>
          </a:p>
        </p:txBody>
      </p:sp>
    </p:spTree>
    <p:extLst>
      <p:ext uri="{BB962C8B-B14F-4D97-AF65-F5344CB8AC3E}">
        <p14:creationId xmlns:p14="http://schemas.microsoft.com/office/powerpoint/2010/main" val="35445735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FD8EE0-809C-34CC-7663-DDF5C860D3DF}"/>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AABDBFAC-2665-7D95-38DA-62119C80F522}"/>
              </a:ext>
            </a:extLst>
          </p:cNvPr>
          <p:cNvSpPr>
            <a:spLocks noGrp="1"/>
          </p:cNvSpPr>
          <p:nvPr>
            <p:ph type="title"/>
          </p:nvPr>
        </p:nvSpPr>
        <p:spPr/>
        <p:txBody>
          <a:bodyPr/>
          <a:lstStyle/>
          <a:p>
            <a:r>
              <a:rPr lang="en-US" dirty="0"/>
              <a:t>PI 26 Workstreams:</a:t>
            </a:r>
            <a:br>
              <a:rPr lang="en-US" dirty="0"/>
            </a:br>
            <a:r>
              <a:rPr lang="en-US" dirty="0"/>
              <a:t>Pillar 3, Connect to Other Systems</a:t>
            </a:r>
          </a:p>
        </p:txBody>
      </p:sp>
      <p:graphicFrame>
        <p:nvGraphicFramePr>
          <p:cNvPr id="8" name="Content Placeholder 7">
            <a:extLst>
              <a:ext uri="{FF2B5EF4-FFF2-40B4-BE49-F238E27FC236}">
                <a16:creationId xmlns:a16="http://schemas.microsoft.com/office/drawing/2014/main" id="{38E9C5BF-1637-ADB1-CC04-2BD4488CF2B6}"/>
              </a:ext>
            </a:extLst>
          </p:cNvPr>
          <p:cNvGraphicFramePr>
            <a:graphicFrameLocks noGrp="1"/>
          </p:cNvGraphicFramePr>
          <p:nvPr>
            <p:ph idx="1"/>
            <p:extLst>
              <p:ext uri="{D42A27DB-BD31-4B8C-83A1-F6EECF244321}">
                <p14:modId xmlns:p14="http://schemas.microsoft.com/office/powerpoint/2010/main" val="2603184612"/>
              </p:ext>
            </p:extLst>
          </p:nvPr>
        </p:nvGraphicFramePr>
        <p:xfrm>
          <a:off x="628650" y="1370013"/>
          <a:ext cx="7886700" cy="2956560"/>
        </p:xfrm>
        <a:graphic>
          <a:graphicData uri="http://schemas.openxmlformats.org/drawingml/2006/table">
            <a:tbl>
              <a:tblPr firstRow="1" bandRow="1">
                <a:tableStyleId>{5C22544A-7EE6-4342-B048-85BDC9FD1C3A}</a:tableStyleId>
              </a:tblPr>
              <a:tblGrid>
                <a:gridCol w="1689210">
                  <a:extLst>
                    <a:ext uri="{9D8B030D-6E8A-4147-A177-3AD203B41FA5}">
                      <a16:colId xmlns:a16="http://schemas.microsoft.com/office/drawing/2014/main" val="972513741"/>
                    </a:ext>
                  </a:extLst>
                </a:gridCol>
                <a:gridCol w="5021194">
                  <a:extLst>
                    <a:ext uri="{9D8B030D-6E8A-4147-A177-3AD203B41FA5}">
                      <a16:colId xmlns:a16="http://schemas.microsoft.com/office/drawing/2014/main" val="1922758660"/>
                    </a:ext>
                  </a:extLst>
                </a:gridCol>
                <a:gridCol w="1176296">
                  <a:extLst>
                    <a:ext uri="{9D8B030D-6E8A-4147-A177-3AD203B41FA5}">
                      <a16:colId xmlns:a16="http://schemas.microsoft.com/office/drawing/2014/main" val="1140095214"/>
                    </a:ext>
                  </a:extLst>
                </a:gridCol>
              </a:tblGrid>
              <a:tr h="370840">
                <a:tc>
                  <a:txBody>
                    <a:bodyPr/>
                    <a:lstStyle/>
                    <a:p>
                      <a:r>
                        <a:rPr lang="en-US" dirty="0"/>
                        <a:t>Workstream Name</a:t>
                      </a:r>
                    </a:p>
                  </a:txBody>
                  <a:tcPr/>
                </a:tc>
                <a:tc>
                  <a:txBody>
                    <a:bodyPr/>
                    <a:lstStyle/>
                    <a:p>
                      <a:r>
                        <a:rPr lang="en-US" dirty="0"/>
                        <a:t>Achievements</a:t>
                      </a:r>
                    </a:p>
                  </a:txBody>
                  <a:tcPr/>
                </a:tc>
                <a:tc>
                  <a:txBody>
                    <a:bodyPr/>
                    <a:lstStyle/>
                    <a:p>
                      <a:pPr algn="ctr"/>
                      <a:r>
                        <a:rPr lang="en-US" dirty="0"/>
                        <a:t>PI 27?</a:t>
                      </a:r>
                    </a:p>
                  </a:txBody>
                  <a:tcPr/>
                </a:tc>
                <a:extLst>
                  <a:ext uri="{0D108BD9-81ED-4DB2-BD59-A6C34878D82A}">
                    <a16:rowId xmlns:a16="http://schemas.microsoft.com/office/drawing/2014/main" val="1897750428"/>
                  </a:ext>
                </a:extLst>
              </a:tr>
              <a:tr h="370840">
                <a:tc>
                  <a:txBody>
                    <a:bodyPr/>
                    <a:lstStyle/>
                    <a:p>
                      <a:r>
                        <a:rPr lang="en-US" dirty="0"/>
                        <a:t>ISO 20022 Refinement</a:t>
                      </a:r>
                    </a:p>
                  </a:txBody>
                  <a:tcPr/>
                </a:tc>
                <a:tc>
                  <a:txBody>
                    <a:bodyPr/>
                    <a:lstStyle/>
                    <a:p>
                      <a:r>
                        <a:rPr lang="en-GB" sz="1400" b="0" i="0" u="none" strike="noStrike" cap="none" dirty="0">
                          <a:solidFill>
                            <a:schemeClr val="dk1"/>
                          </a:solidFill>
                          <a:effectLst/>
                          <a:latin typeface="+mn-lt"/>
                          <a:ea typeface="+mn-ea"/>
                          <a:cs typeface="+mn-cs"/>
                          <a:sym typeface="Arial"/>
                        </a:rPr>
                        <a:t>The Market Practice document has been refined; a new draft is out for review. There are still a few gaps, but these are felt to be minor. Once it is finalised, the document will be registered with the ISO organization so that they are publicly available to anybody who wants to know how Mojaloop systems in general manage ISO 20022 messages.</a:t>
                      </a:r>
                      <a:br>
                        <a:rPr lang="en-GB" dirty="0"/>
                      </a:br>
                      <a:br>
                        <a:rPr lang="en-GB" dirty="0"/>
                      </a:br>
                      <a:r>
                        <a:rPr lang="en-GB" sz="1400" b="0" i="0" u="none" strike="noStrike" cap="none" dirty="0">
                          <a:solidFill>
                            <a:schemeClr val="dk1"/>
                          </a:solidFill>
                          <a:effectLst/>
                          <a:latin typeface="+mn-lt"/>
                          <a:ea typeface="+mn-ea"/>
                          <a:cs typeface="+mn-cs"/>
                          <a:sym typeface="Arial"/>
                        </a:rPr>
                        <a:t>The MPD is now available to the wider Community for their review, at https://</a:t>
                      </a:r>
                      <a:r>
                        <a:rPr lang="en-GB" sz="1400" b="0" i="0" u="none" strike="noStrike" cap="none" dirty="0" err="1">
                          <a:solidFill>
                            <a:schemeClr val="dk1"/>
                          </a:solidFill>
                          <a:effectLst/>
                          <a:latin typeface="+mn-lt"/>
                          <a:ea typeface="+mn-ea"/>
                          <a:cs typeface="+mn-cs"/>
                          <a:sym typeface="Arial"/>
                        </a:rPr>
                        <a:t>docs.mojaloop.io</a:t>
                      </a:r>
                      <a:r>
                        <a:rPr lang="en-GB" sz="1400" b="0" i="0" u="none" strike="noStrike" cap="none" dirty="0">
                          <a:solidFill>
                            <a:schemeClr val="dk1"/>
                          </a:solidFill>
                          <a:effectLst/>
                          <a:latin typeface="+mn-lt"/>
                          <a:ea typeface="+mn-ea"/>
                          <a:cs typeface="+mn-cs"/>
                          <a:sym typeface="Arial"/>
                        </a:rPr>
                        <a:t>/product/features/Iso20022/</a:t>
                      </a:r>
                      <a:r>
                        <a:rPr lang="en-GB" sz="1400" b="0" i="0" u="none" strike="noStrike" cap="none" dirty="0" err="1">
                          <a:solidFill>
                            <a:schemeClr val="dk1"/>
                          </a:solidFill>
                          <a:effectLst/>
                          <a:latin typeface="+mn-lt"/>
                          <a:ea typeface="+mn-ea"/>
                          <a:cs typeface="+mn-cs"/>
                          <a:sym typeface="Arial"/>
                        </a:rPr>
                        <a:t>MarketPracticeDocument.html</a:t>
                      </a:r>
                      <a:endParaRPr lang="en-US" dirty="0"/>
                    </a:p>
                  </a:txBody>
                  <a:tcPr/>
                </a:tc>
                <a:tc>
                  <a:txBody>
                    <a:bodyPr/>
                    <a:lstStyle/>
                    <a:p>
                      <a:pPr algn="ctr"/>
                      <a:r>
                        <a:rPr lang="en-US" dirty="0"/>
                        <a:t>Y</a:t>
                      </a:r>
                    </a:p>
                  </a:txBody>
                  <a:tcPr/>
                </a:tc>
                <a:extLst>
                  <a:ext uri="{0D108BD9-81ED-4DB2-BD59-A6C34878D82A}">
                    <a16:rowId xmlns:a16="http://schemas.microsoft.com/office/drawing/2014/main" val="1508388713"/>
                  </a:ext>
                </a:extLst>
              </a:tr>
            </a:tbl>
          </a:graphicData>
        </a:graphic>
      </p:graphicFrame>
      <p:sp>
        <p:nvSpPr>
          <p:cNvPr id="4" name="Slide Number Placeholder 3">
            <a:extLst>
              <a:ext uri="{FF2B5EF4-FFF2-40B4-BE49-F238E27FC236}">
                <a16:creationId xmlns:a16="http://schemas.microsoft.com/office/drawing/2014/main" id="{ECD6CBE4-BB78-289E-AB7A-0A3C804E277F}"/>
              </a:ext>
            </a:extLst>
          </p:cNvPr>
          <p:cNvSpPr>
            <a:spLocks noGrp="1"/>
          </p:cNvSpPr>
          <p:nvPr>
            <p:ph type="sldNum" sz="quarter" idx="12"/>
          </p:nvPr>
        </p:nvSpPr>
        <p:spPr/>
        <p:txBody>
          <a:bodyPr/>
          <a:lstStyle/>
          <a:p>
            <a:fld id="{00000000-1234-1234-1234-123412341234}" type="slidenum">
              <a:rPr lang="en-US" smtClean="0"/>
              <a:pPr/>
              <a:t>8</a:t>
            </a:fld>
            <a:endParaRPr lang="en-US"/>
          </a:p>
        </p:txBody>
      </p:sp>
    </p:spTree>
    <p:extLst>
      <p:ext uri="{BB962C8B-B14F-4D97-AF65-F5344CB8AC3E}">
        <p14:creationId xmlns:p14="http://schemas.microsoft.com/office/powerpoint/2010/main" val="5295778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31A09C-1620-58D7-922E-6A3139228362}"/>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726B5F12-4CC0-CF6D-4D1E-47758D2D27A8}"/>
              </a:ext>
            </a:extLst>
          </p:cNvPr>
          <p:cNvSpPr>
            <a:spLocks noGrp="1"/>
          </p:cNvSpPr>
          <p:nvPr>
            <p:ph type="title"/>
          </p:nvPr>
        </p:nvSpPr>
        <p:spPr/>
        <p:txBody>
          <a:bodyPr/>
          <a:lstStyle/>
          <a:p>
            <a:r>
              <a:rPr lang="en-US" dirty="0"/>
              <a:t>PI 26 Workstreams:</a:t>
            </a:r>
            <a:br>
              <a:rPr lang="en-US" dirty="0"/>
            </a:br>
            <a:r>
              <a:rPr lang="en-US" dirty="0"/>
              <a:t>Foundation - Quality Product</a:t>
            </a:r>
          </a:p>
        </p:txBody>
      </p:sp>
      <p:graphicFrame>
        <p:nvGraphicFramePr>
          <p:cNvPr id="8" name="Content Placeholder 7">
            <a:extLst>
              <a:ext uri="{FF2B5EF4-FFF2-40B4-BE49-F238E27FC236}">
                <a16:creationId xmlns:a16="http://schemas.microsoft.com/office/drawing/2014/main" id="{B1FB42A1-C0E7-90BB-4CC9-7AFE69E3F0EC}"/>
              </a:ext>
            </a:extLst>
          </p:cNvPr>
          <p:cNvGraphicFramePr>
            <a:graphicFrameLocks noGrp="1"/>
          </p:cNvGraphicFramePr>
          <p:nvPr>
            <p:ph idx="1"/>
            <p:extLst>
              <p:ext uri="{D42A27DB-BD31-4B8C-83A1-F6EECF244321}">
                <p14:modId xmlns:p14="http://schemas.microsoft.com/office/powerpoint/2010/main" val="2593809487"/>
              </p:ext>
            </p:extLst>
          </p:nvPr>
        </p:nvGraphicFramePr>
        <p:xfrm>
          <a:off x="913620" y="1140442"/>
          <a:ext cx="7886700" cy="3901440"/>
        </p:xfrm>
        <a:graphic>
          <a:graphicData uri="http://schemas.openxmlformats.org/drawingml/2006/table">
            <a:tbl>
              <a:tblPr firstRow="1" bandRow="1">
                <a:tableStyleId>{5C22544A-7EE6-4342-B048-85BDC9FD1C3A}</a:tableStyleId>
              </a:tblPr>
              <a:tblGrid>
                <a:gridCol w="1689210">
                  <a:extLst>
                    <a:ext uri="{9D8B030D-6E8A-4147-A177-3AD203B41FA5}">
                      <a16:colId xmlns:a16="http://schemas.microsoft.com/office/drawing/2014/main" val="972513741"/>
                    </a:ext>
                  </a:extLst>
                </a:gridCol>
                <a:gridCol w="5215054">
                  <a:extLst>
                    <a:ext uri="{9D8B030D-6E8A-4147-A177-3AD203B41FA5}">
                      <a16:colId xmlns:a16="http://schemas.microsoft.com/office/drawing/2014/main" val="1922758660"/>
                    </a:ext>
                  </a:extLst>
                </a:gridCol>
                <a:gridCol w="982436">
                  <a:extLst>
                    <a:ext uri="{9D8B030D-6E8A-4147-A177-3AD203B41FA5}">
                      <a16:colId xmlns:a16="http://schemas.microsoft.com/office/drawing/2014/main" val="2281336269"/>
                    </a:ext>
                  </a:extLst>
                </a:gridCol>
              </a:tblGrid>
              <a:tr h="370840">
                <a:tc>
                  <a:txBody>
                    <a:bodyPr/>
                    <a:lstStyle/>
                    <a:p>
                      <a:r>
                        <a:rPr lang="en-US" dirty="0"/>
                        <a:t>Workstream Name</a:t>
                      </a:r>
                    </a:p>
                  </a:txBody>
                  <a:tcPr/>
                </a:tc>
                <a:tc>
                  <a:txBody>
                    <a:bodyPr/>
                    <a:lstStyle/>
                    <a:p>
                      <a:r>
                        <a:rPr lang="en-US" dirty="0"/>
                        <a:t>Achievement</a:t>
                      </a:r>
                    </a:p>
                  </a:txBody>
                  <a:tcPr/>
                </a:tc>
                <a:tc>
                  <a:txBody>
                    <a:bodyPr/>
                    <a:lstStyle/>
                    <a:p>
                      <a:pPr algn="ctr"/>
                      <a:r>
                        <a:rPr lang="en-US" dirty="0"/>
                        <a:t>PI 27?</a:t>
                      </a:r>
                    </a:p>
                  </a:txBody>
                  <a:tcPr/>
                </a:tc>
                <a:extLst>
                  <a:ext uri="{0D108BD9-81ED-4DB2-BD59-A6C34878D82A}">
                    <a16:rowId xmlns:a16="http://schemas.microsoft.com/office/drawing/2014/main" val="1897750428"/>
                  </a:ext>
                </a:extLst>
              </a:tr>
              <a:tr h="370840">
                <a:tc>
                  <a:txBody>
                    <a:bodyPr/>
                    <a:lstStyle/>
                    <a:p>
                      <a:r>
                        <a:rPr lang="en-US" dirty="0"/>
                        <a:t>Mojaloop Evolution</a:t>
                      </a:r>
                    </a:p>
                  </a:txBody>
                  <a:tcPr/>
                </a:tc>
                <a:tc>
                  <a:txBody>
                    <a:bodyPr/>
                    <a:lstStyle/>
                    <a:p>
                      <a:r>
                        <a:rPr lang="en-GB" sz="1400" b="0" i="0" u="none" strike="noStrike" cap="none" dirty="0">
                          <a:solidFill>
                            <a:schemeClr val="dk1"/>
                          </a:solidFill>
                          <a:effectLst/>
                          <a:latin typeface="+mn-lt"/>
                          <a:ea typeface="+mn-ea"/>
                          <a:cs typeface="+mn-cs"/>
                          <a:sym typeface="Arial"/>
                        </a:rPr>
                        <a:t>A prototype of </a:t>
                      </a:r>
                      <a:r>
                        <a:rPr lang="en-GB" sz="1400" b="0" i="0" u="none" strike="noStrike" cap="none" dirty="0" err="1">
                          <a:solidFill>
                            <a:schemeClr val="dk1"/>
                          </a:solidFill>
                          <a:effectLst/>
                          <a:latin typeface="+mn-lt"/>
                          <a:ea typeface="+mn-ea"/>
                          <a:cs typeface="+mn-cs"/>
                          <a:sym typeface="Arial"/>
                        </a:rPr>
                        <a:t>TigerBeetle</a:t>
                      </a:r>
                      <a:r>
                        <a:rPr lang="en-GB" sz="1400" b="0" i="0" u="none" strike="noStrike" cap="none" dirty="0">
                          <a:solidFill>
                            <a:schemeClr val="dk1"/>
                          </a:solidFill>
                          <a:effectLst/>
                          <a:latin typeface="+mn-lt"/>
                          <a:ea typeface="+mn-ea"/>
                          <a:cs typeface="+mn-cs"/>
                          <a:sym typeface="Arial"/>
                        </a:rPr>
                        <a:t> integration for transaction processing was shown at the Convening, accompanied by an overview of how we want to represent in accounting terms what's happening inside a Mojaloop system.</a:t>
                      </a:r>
                    </a:p>
                    <a:p>
                      <a:br>
                        <a:rPr lang="en-GB" dirty="0"/>
                      </a:br>
                      <a:r>
                        <a:rPr lang="en-GB" sz="1400" b="0" i="0" u="none" strike="noStrike" cap="none" dirty="0">
                          <a:solidFill>
                            <a:schemeClr val="dk1"/>
                          </a:solidFill>
                          <a:effectLst/>
                          <a:latin typeface="+mn-lt"/>
                          <a:ea typeface="+mn-ea"/>
                          <a:cs typeface="+mn-cs"/>
                          <a:sym typeface="Arial"/>
                        </a:rPr>
                        <a:t>The WS is also looking at the settlement side of things, including looking at a potential alternative strategy which hopefully will cut down the amount of work that the core needs to do in order to to retain settlement information.</a:t>
                      </a:r>
                      <a:endParaRPr lang="en-US" dirty="0"/>
                    </a:p>
                  </a:txBody>
                  <a:tcPr/>
                </a:tc>
                <a:tc>
                  <a:txBody>
                    <a:bodyPr/>
                    <a:lstStyle/>
                    <a:p>
                      <a:pPr algn="ctr"/>
                      <a:r>
                        <a:rPr lang="en-US" dirty="0"/>
                        <a:t>Y</a:t>
                      </a:r>
                    </a:p>
                  </a:txBody>
                  <a:tcPr/>
                </a:tc>
                <a:extLst>
                  <a:ext uri="{0D108BD9-81ED-4DB2-BD59-A6C34878D82A}">
                    <a16:rowId xmlns:a16="http://schemas.microsoft.com/office/drawing/2014/main" val="1508388713"/>
                  </a:ext>
                </a:extLst>
              </a:tr>
              <a:tr h="37084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Performance </a:t>
                      </a:r>
                      <a:r>
                        <a:rPr lang="en-US" dirty="0" err="1"/>
                        <a:t>Optimisation</a:t>
                      </a:r>
                      <a:endParaRPr lang="en-US" dirty="0"/>
                    </a:p>
                  </a:txBody>
                  <a:tcPr/>
                </a:tc>
                <a:tc>
                  <a:txBody>
                    <a:bodyPr/>
                    <a:lstStyle/>
                    <a:p>
                      <a:r>
                        <a:rPr lang="en-GB" sz="1400" b="0" i="0" u="none" strike="noStrike" cap="none" dirty="0">
                          <a:solidFill>
                            <a:schemeClr val="dk1"/>
                          </a:solidFill>
                          <a:effectLst/>
                          <a:latin typeface="+mn-lt"/>
                          <a:ea typeface="+mn-ea"/>
                          <a:cs typeface="+mn-cs"/>
                          <a:sym typeface="Arial"/>
                        </a:rPr>
                        <a:t>The WS members have defined the test cases and the overall plan: defining the scenarios we want to test, and which will be used to demonstrate performance.</a:t>
                      </a:r>
                      <a:br>
                        <a:rPr lang="en-GB" dirty="0"/>
                      </a:br>
                      <a:r>
                        <a:rPr lang="en-GB" sz="1400" b="0" i="0" u="none" strike="noStrike" cap="none" dirty="0">
                          <a:solidFill>
                            <a:schemeClr val="dk1"/>
                          </a:solidFill>
                          <a:effectLst/>
                          <a:latin typeface="+mn-lt"/>
                          <a:ea typeface="+mn-ea"/>
                          <a:cs typeface="+mn-cs"/>
                          <a:sym typeface="Arial"/>
                        </a:rPr>
                        <a:t>The test lab is expected to be sponsored by AWS and they will contribute to the white paper as well, along with </a:t>
                      </a:r>
                      <a:r>
                        <a:rPr lang="en-GB" sz="1400" b="0" i="0" u="none" strike="noStrike" cap="none" dirty="0" err="1">
                          <a:solidFill>
                            <a:schemeClr val="dk1"/>
                          </a:solidFill>
                          <a:effectLst/>
                          <a:latin typeface="+mn-lt"/>
                          <a:ea typeface="+mn-ea"/>
                          <a:cs typeface="+mn-cs"/>
                          <a:sym typeface="Arial"/>
                        </a:rPr>
                        <a:t>Infitex</a:t>
                      </a:r>
                      <a:r>
                        <a:rPr lang="en-GB" sz="1400" b="0" i="0" u="none" strike="noStrike" cap="none" dirty="0">
                          <a:solidFill>
                            <a:schemeClr val="dk1"/>
                          </a:solidFill>
                          <a:effectLst/>
                          <a:latin typeface="+mn-lt"/>
                          <a:ea typeface="+mn-ea"/>
                          <a:cs typeface="+mn-cs"/>
                          <a:sym typeface="Arial"/>
                        </a:rPr>
                        <a:t>. The aim is to release a white paper around the middle of the next PI.</a:t>
                      </a:r>
                      <a:endParaRPr lang="en-US" dirty="0"/>
                    </a:p>
                  </a:txBody>
                  <a:tcPr/>
                </a:tc>
                <a:tc>
                  <a:txBody>
                    <a:bodyPr/>
                    <a:lstStyle/>
                    <a:p>
                      <a:pPr algn="ctr"/>
                      <a:r>
                        <a:rPr lang="en-US" dirty="0"/>
                        <a:t>Y</a:t>
                      </a:r>
                    </a:p>
                  </a:txBody>
                  <a:tcPr/>
                </a:tc>
                <a:extLst>
                  <a:ext uri="{0D108BD9-81ED-4DB2-BD59-A6C34878D82A}">
                    <a16:rowId xmlns:a16="http://schemas.microsoft.com/office/drawing/2014/main" val="770350158"/>
                  </a:ext>
                </a:extLst>
              </a:tr>
            </a:tbl>
          </a:graphicData>
        </a:graphic>
      </p:graphicFrame>
      <p:sp>
        <p:nvSpPr>
          <p:cNvPr id="4" name="Slide Number Placeholder 3">
            <a:extLst>
              <a:ext uri="{FF2B5EF4-FFF2-40B4-BE49-F238E27FC236}">
                <a16:creationId xmlns:a16="http://schemas.microsoft.com/office/drawing/2014/main" id="{3D6431E4-956D-579E-72DA-9044AA41FF87}"/>
              </a:ext>
            </a:extLst>
          </p:cNvPr>
          <p:cNvSpPr>
            <a:spLocks noGrp="1"/>
          </p:cNvSpPr>
          <p:nvPr>
            <p:ph type="sldNum" sz="quarter" idx="12"/>
          </p:nvPr>
        </p:nvSpPr>
        <p:spPr/>
        <p:txBody>
          <a:bodyPr/>
          <a:lstStyle/>
          <a:p>
            <a:fld id="{00000000-1234-1234-1234-123412341234}" type="slidenum">
              <a:rPr lang="en-US" smtClean="0"/>
              <a:pPr/>
              <a:t>9</a:t>
            </a:fld>
            <a:endParaRPr lang="en-US"/>
          </a:p>
        </p:txBody>
      </p:sp>
    </p:spTree>
    <p:extLst>
      <p:ext uri="{BB962C8B-B14F-4D97-AF65-F5344CB8AC3E}">
        <p14:creationId xmlns:p14="http://schemas.microsoft.com/office/powerpoint/2010/main" val="1180599579"/>
      </p:ext>
    </p:extLst>
  </p:cSld>
  <p:clrMapOvr>
    <a:masterClrMapping/>
  </p:clrMapOvr>
</p:sld>
</file>

<file path=ppt/theme/theme1.xml><?xml version="1.0" encoding="utf-8"?>
<a:theme xmlns:a="http://schemas.openxmlformats.org/drawingml/2006/main" name="Office Theme">
  <a:themeElements>
    <a:clrScheme name="Mojaloop">
      <a:dk1>
        <a:srgbClr val="000000"/>
      </a:dk1>
      <a:lt1>
        <a:srgbClr val="FFFFFF"/>
      </a:lt1>
      <a:dk2>
        <a:srgbClr val="44546A"/>
      </a:dk2>
      <a:lt2>
        <a:srgbClr val="E7E6E6"/>
      </a:lt2>
      <a:accent1>
        <a:srgbClr val="00A3FF"/>
      </a:accent1>
      <a:accent2>
        <a:srgbClr val="FC440F"/>
      </a:accent2>
      <a:accent3>
        <a:srgbClr val="0010BE"/>
      </a:accent3>
      <a:accent4>
        <a:srgbClr val="FDE74C"/>
      </a:accent4>
      <a:accent5>
        <a:srgbClr val="00DFB1"/>
      </a:accent5>
      <a:accent6>
        <a:srgbClr val="BE0098"/>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3906</TotalTime>
  <Words>1413</Words>
  <Application>Microsoft Macintosh PowerPoint</Application>
  <PresentationFormat>On-screen Show (16:9)</PresentationFormat>
  <Paragraphs>159</Paragraphs>
  <Slides>21</Slides>
  <Notes>6</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21</vt:i4>
      </vt:variant>
    </vt:vector>
  </HeadingPairs>
  <TitlesOfParts>
    <vt:vector size="24" baseType="lpstr">
      <vt:lpstr>Calibri</vt:lpstr>
      <vt:lpstr>Arial</vt:lpstr>
      <vt:lpstr>Office Theme</vt:lpstr>
      <vt:lpstr>Review: PI 26 and the Mojaloop Roadmap</vt:lpstr>
      <vt:lpstr>PI 26 Review</vt:lpstr>
      <vt:lpstr>Recent Successes: Mojaloop V17</vt:lpstr>
      <vt:lpstr>Workstream Updates https://community.mojaloop.io/active-workstreams</vt:lpstr>
      <vt:lpstr>PI 26 Workstreams: Pillar 1, Make Adoption Easier</vt:lpstr>
      <vt:lpstr>PI 26 Workstreams: Pillar 2, Achieve Scale</vt:lpstr>
      <vt:lpstr>PI 26 Workstreams: Pillar 2, Achieve Scale</vt:lpstr>
      <vt:lpstr>PI 26 Workstreams: Pillar 3, Connect to Other Systems</vt:lpstr>
      <vt:lpstr>PI 26 Workstreams: Foundation - Quality Product</vt:lpstr>
      <vt:lpstr>PI 26 Workstreams: Foundation - Quality Product</vt:lpstr>
      <vt:lpstr>PI 26 Challenges</vt:lpstr>
      <vt:lpstr>Roadmap</vt:lpstr>
      <vt:lpstr>PI 27 Top Priorities</vt:lpstr>
      <vt:lpstr>PI 27 Workstreams</vt:lpstr>
      <vt:lpstr>Workstream Suggestions</vt:lpstr>
      <vt:lpstr>Pillars</vt:lpstr>
      <vt:lpstr>Roadmap</vt:lpstr>
      <vt:lpstr>Workstream Backlog</vt:lpstr>
      <vt:lpstr>But….</vt:lpstr>
      <vt:lpstr>Product Council</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Paul Makin</cp:lastModifiedBy>
  <cp:revision>26</cp:revision>
  <dcterms:modified xsi:type="dcterms:W3CDTF">2025-04-15T18:47:23Z</dcterms:modified>
</cp:coreProperties>
</file>